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2.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3.xml" ContentType="application/vnd.openxmlformats-officedocument.drawingml.chartshape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6"/>
  </p:notesMasterIdLst>
  <p:sldIdLst>
    <p:sldId id="261" r:id="rId5"/>
    <p:sldId id="258" r:id="rId6"/>
    <p:sldId id="260" r:id="rId7"/>
    <p:sldId id="259" r:id="rId8"/>
    <p:sldId id="282" r:id="rId9"/>
    <p:sldId id="290" r:id="rId10"/>
    <p:sldId id="283" r:id="rId11"/>
    <p:sldId id="267" r:id="rId12"/>
    <p:sldId id="280" r:id="rId13"/>
    <p:sldId id="281" r:id="rId14"/>
    <p:sldId id="284" r:id="rId15"/>
    <p:sldId id="289" r:id="rId16"/>
    <p:sldId id="272" r:id="rId17"/>
    <p:sldId id="285" r:id="rId18"/>
    <p:sldId id="286" r:id="rId19"/>
    <p:sldId id="287" r:id="rId20"/>
    <p:sldId id="288" r:id="rId21"/>
    <p:sldId id="291" r:id="rId22"/>
    <p:sldId id="263" r:id="rId23"/>
    <p:sldId id="265" r:id="rId24"/>
    <p:sldId id="264" r:id="rId25"/>
    <p:sldId id="268" r:id="rId26"/>
    <p:sldId id="275" r:id="rId27"/>
    <p:sldId id="293" r:id="rId28"/>
    <p:sldId id="292" r:id="rId29"/>
    <p:sldId id="278" r:id="rId30"/>
    <p:sldId id="277" r:id="rId31"/>
    <p:sldId id="279" r:id="rId32"/>
    <p:sldId id="295" r:id="rId33"/>
    <p:sldId id="296" r:id="rId34"/>
    <p:sldId id="297" r:id="rId35"/>
    <p:sldId id="294" r:id="rId36"/>
    <p:sldId id="298" r:id="rId37"/>
    <p:sldId id="305" r:id="rId38"/>
    <p:sldId id="299" r:id="rId39"/>
    <p:sldId id="300" r:id="rId40"/>
    <p:sldId id="301" r:id="rId41"/>
    <p:sldId id="302" r:id="rId42"/>
    <p:sldId id="303" r:id="rId43"/>
    <p:sldId id="304" r:id="rId44"/>
    <p:sldId id="306"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47694"/>
    <a:srgbClr val="1B9BC3"/>
    <a:srgbClr val="FFCD2D"/>
    <a:srgbClr val="0B3D4D"/>
    <a:srgbClr val="9954CC"/>
    <a:srgbClr val="FFFFFF"/>
    <a:srgbClr val="9999FF"/>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C802613-4135-4A64-8A2E-556A718A0D08}" v="146" dt="2020-08-03T22:40:21.8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32" autoAdjust="0"/>
    <p:restoredTop sz="48423" autoAdjust="0"/>
  </p:normalViewPr>
  <p:slideViewPr>
    <p:cSldViewPr snapToGrid="0">
      <p:cViewPr>
        <p:scale>
          <a:sx n="75" d="100"/>
          <a:sy n="75" d="100"/>
        </p:scale>
        <p:origin x="450" y="-834"/>
      </p:cViewPr>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viewProps" Target="viewProps.xml"/><Relationship Id="rId8" Type="http://schemas.openxmlformats.org/officeDocument/2006/relationships/slide" Target="slides/slide4.xml"/><Relationship Id="rId51" Type="http://schemas.microsoft.com/office/2016/11/relationships/changesInfo" Target="changesInfos/changesInfo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dele Hudson" userId="baf746dd-f12d-4632-b935-0b2e8e4536d7" providerId="ADAL" clId="{FC802613-4135-4A64-8A2E-556A718A0D08}"/>
    <pc:docChg chg="undo custSel addSld delSld modSld sldOrd">
      <pc:chgData name="Adele Hudson" userId="baf746dd-f12d-4632-b935-0b2e8e4536d7" providerId="ADAL" clId="{FC802613-4135-4A64-8A2E-556A718A0D08}" dt="2020-08-04T05:08:11.126" v="26661" actId="20577"/>
      <pc:docMkLst>
        <pc:docMk/>
      </pc:docMkLst>
      <pc:sldChg chg="modNotesTx">
        <pc:chgData name="Adele Hudson" userId="baf746dd-f12d-4632-b935-0b2e8e4536d7" providerId="ADAL" clId="{FC802613-4135-4A64-8A2E-556A718A0D08}" dt="2020-08-03T11:51:05.955" v="16047" actId="20577"/>
        <pc:sldMkLst>
          <pc:docMk/>
          <pc:sldMk cId="1026491974" sldId="258"/>
        </pc:sldMkLst>
      </pc:sldChg>
      <pc:sldChg chg="modSp mod ord">
        <pc:chgData name="Adele Hudson" userId="baf746dd-f12d-4632-b935-0b2e8e4536d7" providerId="ADAL" clId="{FC802613-4135-4A64-8A2E-556A718A0D08}" dt="2020-08-03T20:06:38.377" v="16278" actId="20577"/>
        <pc:sldMkLst>
          <pc:docMk/>
          <pc:sldMk cId="1600307857" sldId="259"/>
        </pc:sldMkLst>
        <pc:spChg chg="mod">
          <ac:chgData name="Adele Hudson" userId="baf746dd-f12d-4632-b935-0b2e8e4536d7" providerId="ADAL" clId="{FC802613-4135-4A64-8A2E-556A718A0D08}" dt="2020-08-03T20:06:38.377" v="16278" actId="20577"/>
          <ac:spMkLst>
            <pc:docMk/>
            <pc:sldMk cId="1600307857" sldId="259"/>
            <ac:spMk id="7" creationId="{34FC7DA7-33F1-49A7-BF3D-C85A54510961}"/>
          </ac:spMkLst>
        </pc:spChg>
      </pc:sldChg>
      <pc:sldChg chg="modSp mod">
        <pc:chgData name="Adele Hudson" userId="baf746dd-f12d-4632-b935-0b2e8e4536d7" providerId="ADAL" clId="{FC802613-4135-4A64-8A2E-556A718A0D08}" dt="2020-08-03T22:39:14.247" v="24326" actId="20577"/>
        <pc:sldMkLst>
          <pc:docMk/>
          <pc:sldMk cId="3406163841" sldId="261"/>
        </pc:sldMkLst>
        <pc:spChg chg="mod">
          <ac:chgData name="Adele Hudson" userId="baf746dd-f12d-4632-b935-0b2e8e4536d7" providerId="ADAL" clId="{FC802613-4135-4A64-8A2E-556A718A0D08}" dt="2020-08-03T22:39:14.247" v="24326" actId="20577"/>
          <ac:spMkLst>
            <pc:docMk/>
            <pc:sldMk cId="3406163841" sldId="261"/>
            <ac:spMk id="12" creationId="{6C2EF8D1-71C0-458C-9D24-93675EB27A11}"/>
          </ac:spMkLst>
        </pc:spChg>
      </pc:sldChg>
      <pc:sldChg chg="addSp delSp modSp del mod">
        <pc:chgData name="Adele Hudson" userId="baf746dd-f12d-4632-b935-0b2e8e4536d7" providerId="ADAL" clId="{FC802613-4135-4A64-8A2E-556A718A0D08}" dt="2020-08-03T11:36:16.990" v="14394" actId="47"/>
        <pc:sldMkLst>
          <pc:docMk/>
          <pc:sldMk cId="4079540067" sldId="262"/>
        </pc:sldMkLst>
        <pc:spChg chg="add del mod">
          <ac:chgData name="Adele Hudson" userId="baf746dd-f12d-4632-b935-0b2e8e4536d7" providerId="ADAL" clId="{FC802613-4135-4A64-8A2E-556A718A0D08}" dt="2020-08-03T09:27:55.490" v="6481" actId="478"/>
          <ac:spMkLst>
            <pc:docMk/>
            <pc:sldMk cId="4079540067" sldId="262"/>
            <ac:spMk id="2" creationId="{E9A5CF1A-A27D-4C6B-B790-4E226F1C2451}"/>
          </ac:spMkLst>
        </pc:spChg>
      </pc:sldChg>
      <pc:sldChg chg="modSp mod modNotesTx">
        <pc:chgData name="Adele Hudson" userId="baf746dd-f12d-4632-b935-0b2e8e4536d7" providerId="ADAL" clId="{FC802613-4135-4A64-8A2E-556A718A0D08}" dt="2020-08-03T20:14:41.528" v="16929" actId="6549"/>
        <pc:sldMkLst>
          <pc:docMk/>
          <pc:sldMk cId="2159027188" sldId="263"/>
        </pc:sldMkLst>
        <pc:graphicFrameChg chg="modGraphic">
          <ac:chgData name="Adele Hudson" userId="baf746dd-f12d-4632-b935-0b2e8e4536d7" providerId="ADAL" clId="{FC802613-4135-4A64-8A2E-556A718A0D08}" dt="2020-08-03T11:52:58.995" v="16055" actId="6549"/>
          <ac:graphicFrameMkLst>
            <pc:docMk/>
            <pc:sldMk cId="2159027188" sldId="263"/>
            <ac:graphicFrameMk id="3" creationId="{E8C02B8E-F12A-48E9-AFDB-0A089DAEB05F}"/>
          </ac:graphicFrameMkLst>
        </pc:graphicFrameChg>
      </pc:sldChg>
      <pc:sldChg chg="modSp add del mod modNotesTx">
        <pc:chgData name="Adele Hudson" userId="baf746dd-f12d-4632-b935-0b2e8e4536d7" providerId="ADAL" clId="{FC802613-4135-4A64-8A2E-556A718A0D08}" dt="2020-08-03T20:19:45.407" v="16965" actId="20577"/>
        <pc:sldMkLst>
          <pc:docMk/>
          <pc:sldMk cId="3013833615" sldId="264"/>
        </pc:sldMkLst>
        <pc:graphicFrameChg chg="modGraphic">
          <ac:chgData name="Adele Hudson" userId="baf746dd-f12d-4632-b935-0b2e8e4536d7" providerId="ADAL" clId="{FC802613-4135-4A64-8A2E-556A718A0D08}" dt="2020-08-03T20:19:45.407" v="16965" actId="20577"/>
          <ac:graphicFrameMkLst>
            <pc:docMk/>
            <pc:sldMk cId="3013833615" sldId="264"/>
            <ac:graphicFrameMk id="3" creationId="{E8C02B8E-F12A-48E9-AFDB-0A089DAEB05F}"/>
          </ac:graphicFrameMkLst>
        </pc:graphicFrameChg>
      </pc:sldChg>
      <pc:sldChg chg="modNotesTx">
        <pc:chgData name="Adele Hudson" userId="baf746dd-f12d-4632-b935-0b2e8e4536d7" providerId="ADAL" clId="{FC802613-4135-4A64-8A2E-556A718A0D08}" dt="2020-08-03T20:17:47.824" v="16930" actId="6549"/>
        <pc:sldMkLst>
          <pc:docMk/>
          <pc:sldMk cId="1263522449" sldId="265"/>
        </pc:sldMkLst>
      </pc:sldChg>
      <pc:sldChg chg="modSp add del mod">
        <pc:chgData name="Adele Hudson" userId="baf746dd-f12d-4632-b935-0b2e8e4536d7" providerId="ADAL" clId="{FC802613-4135-4A64-8A2E-556A718A0D08}" dt="2020-08-03T11:43:10.347" v="15045" actId="47"/>
        <pc:sldMkLst>
          <pc:docMk/>
          <pc:sldMk cId="688168250" sldId="266"/>
        </pc:sldMkLst>
        <pc:spChg chg="mod">
          <ac:chgData name="Adele Hudson" userId="baf746dd-f12d-4632-b935-0b2e8e4536d7" providerId="ADAL" clId="{FC802613-4135-4A64-8A2E-556A718A0D08}" dt="2020-08-03T11:40:06.208" v="14587" actId="1076"/>
          <ac:spMkLst>
            <pc:docMk/>
            <pc:sldMk cId="688168250" sldId="266"/>
            <ac:spMk id="7" creationId="{34FC7DA7-33F1-49A7-BF3D-C85A54510961}"/>
          </ac:spMkLst>
        </pc:spChg>
      </pc:sldChg>
      <pc:sldChg chg="addSp delSp modSp mod ord modNotesTx">
        <pc:chgData name="Adele Hudson" userId="baf746dd-f12d-4632-b935-0b2e8e4536d7" providerId="ADAL" clId="{FC802613-4135-4A64-8A2E-556A718A0D08}" dt="2020-08-03T11:17:24.938" v="11447" actId="20577"/>
        <pc:sldMkLst>
          <pc:docMk/>
          <pc:sldMk cId="2227662951" sldId="267"/>
        </pc:sldMkLst>
        <pc:spChg chg="add del mod">
          <ac:chgData name="Adele Hudson" userId="baf746dd-f12d-4632-b935-0b2e8e4536d7" providerId="ADAL" clId="{FC802613-4135-4A64-8A2E-556A718A0D08}" dt="2020-08-03T08:31:48.816" v="347" actId="478"/>
          <ac:spMkLst>
            <pc:docMk/>
            <pc:sldMk cId="2227662951" sldId="267"/>
            <ac:spMk id="3" creationId="{F41C5352-682B-4F1E-9D37-A2F5A0D3DEF8}"/>
          </ac:spMkLst>
        </pc:spChg>
        <pc:spChg chg="add mod">
          <ac:chgData name="Adele Hudson" userId="baf746dd-f12d-4632-b935-0b2e8e4536d7" providerId="ADAL" clId="{FC802613-4135-4A64-8A2E-556A718A0D08}" dt="2020-08-03T09:22:05.491" v="5947" actId="1076"/>
          <ac:spMkLst>
            <pc:docMk/>
            <pc:sldMk cId="2227662951" sldId="267"/>
            <ac:spMk id="4" creationId="{CD3C9425-0F43-41B3-B84B-8D3205BF3189}"/>
          </ac:spMkLst>
        </pc:spChg>
        <pc:graphicFrameChg chg="add del mod">
          <ac:chgData name="Adele Hudson" userId="baf746dd-f12d-4632-b935-0b2e8e4536d7" providerId="ADAL" clId="{FC802613-4135-4A64-8A2E-556A718A0D08}" dt="2020-08-03T08:22:21.176" v="159" actId="478"/>
          <ac:graphicFrameMkLst>
            <pc:docMk/>
            <pc:sldMk cId="2227662951" sldId="267"/>
            <ac:graphicFrameMk id="6" creationId="{63C03609-EC35-478D-8B0B-E24C011B0ED6}"/>
          </ac:graphicFrameMkLst>
        </pc:graphicFrameChg>
        <pc:graphicFrameChg chg="mod">
          <ac:chgData name="Adele Hudson" userId="baf746dd-f12d-4632-b935-0b2e8e4536d7" providerId="ADAL" clId="{FC802613-4135-4A64-8A2E-556A718A0D08}" dt="2020-08-03T08:28:15.006" v="195" actId="1076"/>
          <ac:graphicFrameMkLst>
            <pc:docMk/>
            <pc:sldMk cId="2227662951" sldId="267"/>
            <ac:graphicFrameMk id="8" creationId="{E943B76E-2281-4A29-B39F-8C3CD2D42903}"/>
          </ac:graphicFrameMkLst>
        </pc:graphicFrameChg>
        <pc:picChg chg="del">
          <ac:chgData name="Adele Hudson" userId="baf746dd-f12d-4632-b935-0b2e8e4536d7" providerId="ADAL" clId="{FC802613-4135-4A64-8A2E-556A718A0D08}" dt="2020-08-03T08:10:08.305" v="153" actId="478"/>
          <ac:picMkLst>
            <pc:docMk/>
            <pc:sldMk cId="2227662951" sldId="267"/>
            <ac:picMk id="5" creationId="{04BCF20E-B023-4369-BED5-302816920314}"/>
          </ac:picMkLst>
        </pc:picChg>
      </pc:sldChg>
      <pc:sldChg chg="addSp modSp mod modNotesTx">
        <pc:chgData name="Adele Hudson" userId="baf746dd-f12d-4632-b935-0b2e8e4536d7" providerId="ADAL" clId="{FC802613-4135-4A64-8A2E-556A718A0D08}" dt="2020-08-03T20:20:24.811" v="16983" actId="20577"/>
        <pc:sldMkLst>
          <pc:docMk/>
          <pc:sldMk cId="4218338257" sldId="268"/>
        </pc:sldMkLst>
        <pc:spChg chg="add mod">
          <ac:chgData name="Adele Hudson" userId="baf746dd-f12d-4632-b935-0b2e8e4536d7" providerId="ADAL" clId="{FC802613-4135-4A64-8A2E-556A718A0D08}" dt="2020-08-03T11:43:03.731" v="15044" actId="1076"/>
          <ac:spMkLst>
            <pc:docMk/>
            <pc:sldMk cId="4218338257" sldId="268"/>
            <ac:spMk id="4" creationId="{7E83B098-4F8A-49A7-9031-9D129E00EA8C}"/>
          </ac:spMkLst>
        </pc:spChg>
        <pc:spChg chg="mod">
          <ac:chgData name="Adele Hudson" userId="baf746dd-f12d-4632-b935-0b2e8e4536d7" providerId="ADAL" clId="{FC802613-4135-4A64-8A2E-556A718A0D08}" dt="2020-08-03T11:40:22.398" v="14615" actId="20577"/>
          <ac:spMkLst>
            <pc:docMk/>
            <pc:sldMk cId="4218338257" sldId="268"/>
            <ac:spMk id="7" creationId="{34FC7DA7-33F1-49A7-BF3D-C85A54510961}"/>
          </ac:spMkLst>
        </pc:spChg>
        <pc:graphicFrameChg chg="modGraphic">
          <ac:chgData name="Adele Hudson" userId="baf746dd-f12d-4632-b935-0b2e8e4536d7" providerId="ADAL" clId="{FC802613-4135-4A64-8A2E-556A718A0D08}" dt="2020-08-03T11:49:29.301" v="16019" actId="20577"/>
          <ac:graphicFrameMkLst>
            <pc:docMk/>
            <pc:sldMk cId="4218338257" sldId="268"/>
            <ac:graphicFrameMk id="2" creationId="{9EAFD211-E265-4BDE-9EBA-8EBDF8505095}"/>
          </ac:graphicFrameMkLst>
        </pc:graphicFrameChg>
      </pc:sldChg>
      <pc:sldChg chg="del">
        <pc:chgData name="Adele Hudson" userId="baf746dd-f12d-4632-b935-0b2e8e4536d7" providerId="ADAL" clId="{FC802613-4135-4A64-8A2E-556A718A0D08}" dt="2020-08-03T11:49:55.997" v="16021" actId="47"/>
        <pc:sldMkLst>
          <pc:docMk/>
          <pc:sldMk cId="1939984799" sldId="269"/>
        </pc:sldMkLst>
      </pc:sldChg>
      <pc:sldChg chg="del">
        <pc:chgData name="Adele Hudson" userId="baf746dd-f12d-4632-b935-0b2e8e4536d7" providerId="ADAL" clId="{FC802613-4135-4A64-8A2E-556A718A0D08}" dt="2020-08-03T11:49:45.909" v="16020" actId="47"/>
        <pc:sldMkLst>
          <pc:docMk/>
          <pc:sldMk cId="412495497" sldId="270"/>
        </pc:sldMkLst>
      </pc:sldChg>
      <pc:sldChg chg="addSp modSp mod ord modNotesTx">
        <pc:chgData name="Adele Hudson" userId="baf746dd-f12d-4632-b935-0b2e8e4536d7" providerId="ADAL" clId="{FC802613-4135-4A64-8A2E-556A718A0D08}" dt="2020-08-03T20:09:38.850" v="16359" actId="20577"/>
        <pc:sldMkLst>
          <pc:docMk/>
          <pc:sldMk cId="527651496" sldId="272"/>
        </pc:sldMkLst>
        <pc:spChg chg="add mod">
          <ac:chgData name="Adele Hudson" userId="baf746dd-f12d-4632-b935-0b2e8e4536d7" providerId="ADAL" clId="{FC802613-4135-4A64-8A2E-556A718A0D08}" dt="2020-08-03T10:01:13.041" v="9417" actId="1076"/>
          <ac:spMkLst>
            <pc:docMk/>
            <pc:sldMk cId="527651496" sldId="272"/>
            <ac:spMk id="2" creationId="{E6427D54-2D63-4F60-9F40-E19416B78592}"/>
          </ac:spMkLst>
        </pc:spChg>
        <pc:graphicFrameChg chg="modGraphic">
          <ac:chgData name="Adele Hudson" userId="baf746dd-f12d-4632-b935-0b2e8e4536d7" providerId="ADAL" clId="{FC802613-4135-4A64-8A2E-556A718A0D08}" dt="2020-08-03T20:09:38.850" v="16359" actId="20577"/>
          <ac:graphicFrameMkLst>
            <pc:docMk/>
            <pc:sldMk cId="527651496" sldId="272"/>
            <ac:graphicFrameMk id="3" creationId="{3F759C9C-0227-427B-90D7-775852C15BC2}"/>
          </ac:graphicFrameMkLst>
        </pc:graphicFrameChg>
      </pc:sldChg>
      <pc:sldChg chg="del">
        <pc:chgData name="Adele Hudson" userId="baf746dd-f12d-4632-b935-0b2e8e4536d7" providerId="ADAL" clId="{FC802613-4135-4A64-8A2E-556A718A0D08}" dt="2020-08-03T11:50:00.710" v="16023" actId="47"/>
        <pc:sldMkLst>
          <pc:docMk/>
          <pc:sldMk cId="2177452573" sldId="273"/>
        </pc:sldMkLst>
      </pc:sldChg>
      <pc:sldChg chg="del">
        <pc:chgData name="Adele Hudson" userId="baf746dd-f12d-4632-b935-0b2e8e4536d7" providerId="ADAL" clId="{FC802613-4135-4A64-8A2E-556A718A0D08}" dt="2020-08-03T11:49:58.509" v="16022" actId="47"/>
        <pc:sldMkLst>
          <pc:docMk/>
          <pc:sldMk cId="918004034" sldId="274"/>
        </pc:sldMkLst>
      </pc:sldChg>
      <pc:sldChg chg="addSp delSp modSp mod modNotesTx">
        <pc:chgData name="Adele Hudson" userId="baf746dd-f12d-4632-b935-0b2e8e4536d7" providerId="ADAL" clId="{FC802613-4135-4A64-8A2E-556A718A0D08}" dt="2020-08-04T04:34:34.225" v="24405" actId="20577"/>
        <pc:sldMkLst>
          <pc:docMk/>
          <pc:sldMk cId="1770876276" sldId="275"/>
        </pc:sldMkLst>
        <pc:spChg chg="mod">
          <ac:chgData name="Adele Hudson" userId="baf746dd-f12d-4632-b935-0b2e8e4536d7" providerId="ADAL" clId="{FC802613-4135-4A64-8A2E-556A718A0D08}" dt="2020-08-03T11:53:43.578" v="16072" actId="20577"/>
          <ac:spMkLst>
            <pc:docMk/>
            <pc:sldMk cId="1770876276" sldId="275"/>
            <ac:spMk id="7" creationId="{34FC7DA7-33F1-49A7-BF3D-C85A54510961}"/>
          </ac:spMkLst>
        </pc:spChg>
        <pc:spChg chg="del">
          <ac:chgData name="Adele Hudson" userId="baf746dd-f12d-4632-b935-0b2e8e4536d7" providerId="ADAL" clId="{FC802613-4135-4A64-8A2E-556A718A0D08}" dt="2020-08-03T20:26:20.359" v="17693" actId="478"/>
          <ac:spMkLst>
            <pc:docMk/>
            <pc:sldMk cId="1770876276" sldId="275"/>
            <ac:spMk id="18" creationId="{1DDD793E-2D42-4B22-A8C0-4E646F0EE1BD}"/>
          </ac:spMkLst>
        </pc:spChg>
        <pc:spChg chg="del">
          <ac:chgData name="Adele Hudson" userId="baf746dd-f12d-4632-b935-0b2e8e4536d7" providerId="ADAL" clId="{FC802613-4135-4A64-8A2E-556A718A0D08}" dt="2020-08-03T20:26:31.281" v="17698" actId="478"/>
          <ac:spMkLst>
            <pc:docMk/>
            <pc:sldMk cId="1770876276" sldId="275"/>
            <ac:spMk id="25" creationId="{D4F7B39F-3BC5-47F2-8A0A-5505542F4DF9}"/>
          </ac:spMkLst>
        </pc:spChg>
        <pc:grpChg chg="del">
          <ac:chgData name="Adele Hudson" userId="baf746dd-f12d-4632-b935-0b2e8e4536d7" providerId="ADAL" clId="{FC802613-4135-4A64-8A2E-556A718A0D08}" dt="2020-08-03T20:26:23.742" v="17694" actId="478"/>
          <ac:grpSpMkLst>
            <pc:docMk/>
            <pc:sldMk cId="1770876276" sldId="275"/>
            <ac:grpSpMk id="23" creationId="{B69F4FC0-D0B0-418C-BC2C-C7FC6079C68F}"/>
          </ac:grpSpMkLst>
        </pc:grpChg>
        <pc:grpChg chg="del">
          <ac:chgData name="Adele Hudson" userId="baf746dd-f12d-4632-b935-0b2e8e4536d7" providerId="ADAL" clId="{FC802613-4135-4A64-8A2E-556A718A0D08}" dt="2020-08-03T20:26:26.006" v="17695" actId="478"/>
          <ac:grpSpMkLst>
            <pc:docMk/>
            <pc:sldMk cId="1770876276" sldId="275"/>
            <ac:grpSpMk id="61" creationId="{D266B5D1-3310-4FEC-A92D-C3C9FEF6F290}"/>
          </ac:grpSpMkLst>
        </pc:grpChg>
        <pc:grpChg chg="del">
          <ac:chgData name="Adele Hudson" userId="baf746dd-f12d-4632-b935-0b2e8e4536d7" providerId="ADAL" clId="{FC802613-4135-4A64-8A2E-556A718A0D08}" dt="2020-08-03T20:26:29.647" v="17697" actId="478"/>
          <ac:grpSpMkLst>
            <pc:docMk/>
            <pc:sldMk cId="1770876276" sldId="275"/>
            <ac:grpSpMk id="62" creationId="{4C000C4B-829C-4878-92FE-471ED148C6F7}"/>
          </ac:grpSpMkLst>
        </pc:grpChg>
        <pc:grpChg chg="del">
          <ac:chgData name="Adele Hudson" userId="baf746dd-f12d-4632-b935-0b2e8e4536d7" providerId="ADAL" clId="{FC802613-4135-4A64-8A2E-556A718A0D08}" dt="2020-08-03T20:26:27.843" v="17696" actId="478"/>
          <ac:grpSpMkLst>
            <pc:docMk/>
            <pc:sldMk cId="1770876276" sldId="275"/>
            <ac:grpSpMk id="88" creationId="{16F3F8CC-D50B-499B-9D37-68371DEF6163}"/>
          </ac:grpSpMkLst>
        </pc:grpChg>
        <pc:picChg chg="add mod">
          <ac:chgData name="Adele Hudson" userId="baf746dd-f12d-4632-b935-0b2e8e4536d7" providerId="ADAL" clId="{FC802613-4135-4A64-8A2E-556A718A0D08}" dt="2020-08-03T20:36:32.202" v="19088" actId="14100"/>
          <ac:picMkLst>
            <pc:docMk/>
            <pc:sldMk cId="1770876276" sldId="275"/>
            <ac:picMk id="3" creationId="{239B68B5-F0E9-46D3-825E-8A65B9A4CC81}"/>
          </ac:picMkLst>
        </pc:picChg>
        <pc:cxnChg chg="mod">
          <ac:chgData name="Adele Hudson" userId="baf746dd-f12d-4632-b935-0b2e8e4536d7" providerId="ADAL" clId="{FC802613-4135-4A64-8A2E-556A718A0D08}" dt="2020-08-03T20:26:26.006" v="17695" actId="478"/>
          <ac:cxnSpMkLst>
            <pc:docMk/>
            <pc:sldMk cId="1770876276" sldId="275"/>
            <ac:cxnSpMk id="49" creationId="{BA7A3F1B-FB65-4F1B-83C4-2DB7632B3592}"/>
          </ac:cxnSpMkLst>
        </pc:cxnChg>
        <pc:cxnChg chg="mod">
          <ac:chgData name="Adele Hudson" userId="baf746dd-f12d-4632-b935-0b2e8e4536d7" providerId="ADAL" clId="{FC802613-4135-4A64-8A2E-556A718A0D08}" dt="2020-08-03T20:26:26.006" v="17695" actId="478"/>
          <ac:cxnSpMkLst>
            <pc:docMk/>
            <pc:sldMk cId="1770876276" sldId="275"/>
            <ac:cxnSpMk id="51" creationId="{CC1D23FB-BA42-48C3-9AF7-0A1771090C0C}"/>
          </ac:cxnSpMkLst>
        </pc:cxnChg>
        <pc:cxnChg chg="mod">
          <ac:chgData name="Adele Hudson" userId="baf746dd-f12d-4632-b935-0b2e8e4536d7" providerId="ADAL" clId="{FC802613-4135-4A64-8A2E-556A718A0D08}" dt="2020-08-03T20:26:26.006" v="17695" actId="478"/>
          <ac:cxnSpMkLst>
            <pc:docMk/>
            <pc:sldMk cId="1770876276" sldId="275"/>
            <ac:cxnSpMk id="53" creationId="{9DA629E6-EBDF-4450-B7AA-C7C351D973BB}"/>
          </ac:cxnSpMkLst>
        </pc:cxnChg>
        <pc:cxnChg chg="mod">
          <ac:chgData name="Adele Hudson" userId="baf746dd-f12d-4632-b935-0b2e8e4536d7" providerId="ADAL" clId="{FC802613-4135-4A64-8A2E-556A718A0D08}" dt="2020-08-03T20:26:27.843" v="17696" actId="478"/>
          <ac:cxnSpMkLst>
            <pc:docMk/>
            <pc:sldMk cId="1770876276" sldId="275"/>
            <ac:cxnSpMk id="77" creationId="{5C1A1A98-0D89-41AE-ACBC-D958D0D57E2F}"/>
          </ac:cxnSpMkLst>
        </pc:cxnChg>
        <pc:cxnChg chg="mod">
          <ac:chgData name="Adele Hudson" userId="baf746dd-f12d-4632-b935-0b2e8e4536d7" providerId="ADAL" clId="{FC802613-4135-4A64-8A2E-556A718A0D08}" dt="2020-08-03T20:26:27.843" v="17696" actId="478"/>
          <ac:cxnSpMkLst>
            <pc:docMk/>
            <pc:sldMk cId="1770876276" sldId="275"/>
            <ac:cxnSpMk id="78" creationId="{B221CA00-BD98-4338-AB2A-5D36B88A54DC}"/>
          </ac:cxnSpMkLst>
        </pc:cxnChg>
        <pc:cxnChg chg="mod">
          <ac:chgData name="Adele Hudson" userId="baf746dd-f12d-4632-b935-0b2e8e4536d7" providerId="ADAL" clId="{FC802613-4135-4A64-8A2E-556A718A0D08}" dt="2020-08-03T20:26:27.843" v="17696" actId="478"/>
          <ac:cxnSpMkLst>
            <pc:docMk/>
            <pc:sldMk cId="1770876276" sldId="275"/>
            <ac:cxnSpMk id="79" creationId="{DED85274-7B47-4A2B-AE6D-8FE1246E444B}"/>
          </ac:cxnSpMkLst>
        </pc:cxnChg>
      </pc:sldChg>
      <pc:sldChg chg="modSp del mod modNotesTx">
        <pc:chgData name="Adele Hudson" userId="baf746dd-f12d-4632-b935-0b2e8e4536d7" providerId="ADAL" clId="{FC802613-4135-4A64-8A2E-556A718A0D08}" dt="2020-08-03T22:21:51.217" v="23462" actId="47"/>
        <pc:sldMkLst>
          <pc:docMk/>
          <pc:sldMk cId="4203961596" sldId="276"/>
        </pc:sldMkLst>
        <pc:spChg chg="mod">
          <ac:chgData name="Adele Hudson" userId="baf746dd-f12d-4632-b935-0b2e8e4536d7" providerId="ADAL" clId="{FC802613-4135-4A64-8A2E-556A718A0D08}" dt="2020-08-03T12:06:12.270" v="16188" actId="20577"/>
          <ac:spMkLst>
            <pc:docMk/>
            <pc:sldMk cId="4203961596" sldId="276"/>
            <ac:spMk id="7" creationId="{34FC7DA7-33F1-49A7-BF3D-C85A54510961}"/>
          </ac:spMkLst>
        </pc:spChg>
      </pc:sldChg>
      <pc:sldChg chg="modSp mod modNotesTx">
        <pc:chgData name="Adele Hudson" userId="baf746dd-f12d-4632-b935-0b2e8e4536d7" providerId="ADAL" clId="{FC802613-4135-4A64-8A2E-556A718A0D08}" dt="2020-08-04T04:36:17.212" v="24461" actId="20577"/>
        <pc:sldMkLst>
          <pc:docMk/>
          <pc:sldMk cId="832424507" sldId="277"/>
        </pc:sldMkLst>
        <pc:spChg chg="mod">
          <ac:chgData name="Adele Hudson" userId="baf746dd-f12d-4632-b935-0b2e8e4536d7" providerId="ADAL" clId="{FC802613-4135-4A64-8A2E-556A718A0D08}" dt="2020-08-03T12:05:40.478" v="16158" actId="20577"/>
          <ac:spMkLst>
            <pc:docMk/>
            <pc:sldMk cId="832424507" sldId="277"/>
            <ac:spMk id="7" creationId="{34FC7DA7-33F1-49A7-BF3D-C85A54510961}"/>
          </ac:spMkLst>
        </pc:spChg>
        <pc:graphicFrameChg chg="modGraphic">
          <ac:chgData name="Adele Hudson" userId="baf746dd-f12d-4632-b935-0b2e8e4536d7" providerId="ADAL" clId="{FC802613-4135-4A64-8A2E-556A718A0D08}" dt="2020-08-03T20:45:11.905" v="20402" actId="20577"/>
          <ac:graphicFrameMkLst>
            <pc:docMk/>
            <pc:sldMk cId="832424507" sldId="277"/>
            <ac:graphicFrameMk id="14" creationId="{43032288-05FC-46E1-B4C7-9D89FAAB3F75}"/>
          </ac:graphicFrameMkLst>
        </pc:graphicFrameChg>
        <pc:graphicFrameChg chg="modGraphic">
          <ac:chgData name="Adele Hudson" userId="baf746dd-f12d-4632-b935-0b2e8e4536d7" providerId="ADAL" clId="{FC802613-4135-4A64-8A2E-556A718A0D08}" dt="2020-08-03T20:41:13.109" v="19642" actId="20577"/>
          <ac:graphicFrameMkLst>
            <pc:docMk/>
            <pc:sldMk cId="832424507" sldId="277"/>
            <ac:graphicFrameMk id="15" creationId="{495C9B7F-2BC8-4EC8-8355-62E551EF8F87}"/>
          </ac:graphicFrameMkLst>
        </pc:graphicFrameChg>
      </pc:sldChg>
      <pc:sldChg chg="modSp modNotesTx">
        <pc:chgData name="Adele Hudson" userId="baf746dd-f12d-4632-b935-0b2e8e4536d7" providerId="ADAL" clId="{FC802613-4135-4A64-8A2E-556A718A0D08}" dt="2020-08-03T20:43:19.107" v="19956" actId="20577"/>
        <pc:sldMkLst>
          <pc:docMk/>
          <pc:sldMk cId="1607569251" sldId="278"/>
        </pc:sldMkLst>
        <pc:spChg chg="mod">
          <ac:chgData name="Adele Hudson" userId="baf746dd-f12d-4632-b935-0b2e8e4536d7" providerId="ADAL" clId="{FC802613-4135-4A64-8A2E-556A718A0D08}" dt="2020-08-03T11:53:56.217" v="16073"/>
          <ac:spMkLst>
            <pc:docMk/>
            <pc:sldMk cId="1607569251" sldId="278"/>
            <ac:spMk id="7" creationId="{34FC7DA7-33F1-49A7-BF3D-C85A54510961}"/>
          </ac:spMkLst>
        </pc:spChg>
      </pc:sldChg>
      <pc:sldChg chg="modSp mod modNotesTx">
        <pc:chgData name="Adele Hudson" userId="baf746dd-f12d-4632-b935-0b2e8e4536d7" providerId="ADAL" clId="{FC802613-4135-4A64-8A2E-556A718A0D08}" dt="2020-08-04T05:08:11.126" v="26661" actId="20577"/>
        <pc:sldMkLst>
          <pc:docMk/>
          <pc:sldMk cId="3651071968" sldId="279"/>
        </pc:sldMkLst>
        <pc:spChg chg="mod">
          <ac:chgData name="Adele Hudson" userId="baf746dd-f12d-4632-b935-0b2e8e4536d7" providerId="ADAL" clId="{FC802613-4135-4A64-8A2E-556A718A0D08}" dt="2020-08-03T20:48:23.559" v="21050" actId="20577"/>
          <ac:spMkLst>
            <pc:docMk/>
            <pc:sldMk cId="3651071968" sldId="279"/>
            <ac:spMk id="2" creationId="{6080591F-DF7E-4E4C-8FDB-9161B0D2E054}"/>
          </ac:spMkLst>
        </pc:spChg>
        <pc:spChg chg="mod">
          <ac:chgData name="Adele Hudson" userId="baf746dd-f12d-4632-b935-0b2e8e4536d7" providerId="ADAL" clId="{FC802613-4135-4A64-8A2E-556A718A0D08}" dt="2020-08-03T12:06:02.151" v="16187" actId="20577"/>
          <ac:spMkLst>
            <pc:docMk/>
            <pc:sldMk cId="3651071968" sldId="279"/>
            <ac:spMk id="7" creationId="{34FC7DA7-33F1-49A7-BF3D-C85A54510961}"/>
          </ac:spMkLst>
        </pc:spChg>
        <pc:graphicFrameChg chg="modGraphic">
          <ac:chgData name="Adele Hudson" userId="baf746dd-f12d-4632-b935-0b2e8e4536d7" providerId="ADAL" clId="{FC802613-4135-4A64-8A2E-556A718A0D08}" dt="2020-08-03T12:01:29.064" v="16124" actId="14734"/>
          <ac:graphicFrameMkLst>
            <pc:docMk/>
            <pc:sldMk cId="3651071968" sldId="279"/>
            <ac:graphicFrameMk id="13" creationId="{3C88782B-E6CC-4C04-9111-0D498F8DD4C9}"/>
          </ac:graphicFrameMkLst>
        </pc:graphicFrameChg>
        <pc:graphicFrameChg chg="mod modGraphic">
          <ac:chgData name="Adele Hudson" userId="baf746dd-f12d-4632-b935-0b2e8e4536d7" providerId="ADAL" clId="{FC802613-4135-4A64-8A2E-556A718A0D08}" dt="2020-08-04T05:08:11.126" v="26661" actId="20577"/>
          <ac:graphicFrameMkLst>
            <pc:docMk/>
            <pc:sldMk cId="3651071968" sldId="279"/>
            <ac:graphicFrameMk id="14" creationId="{43032288-05FC-46E1-B4C7-9D89FAAB3F75}"/>
          </ac:graphicFrameMkLst>
        </pc:graphicFrameChg>
        <pc:graphicFrameChg chg="modGraphic">
          <ac:chgData name="Adele Hudson" userId="baf746dd-f12d-4632-b935-0b2e8e4536d7" providerId="ADAL" clId="{FC802613-4135-4A64-8A2E-556A718A0D08}" dt="2020-08-03T21:57:55.400" v="21125" actId="20577"/>
          <ac:graphicFrameMkLst>
            <pc:docMk/>
            <pc:sldMk cId="3651071968" sldId="279"/>
            <ac:graphicFrameMk id="15" creationId="{495C9B7F-2BC8-4EC8-8355-62E551EF8F87}"/>
          </ac:graphicFrameMkLst>
        </pc:graphicFrameChg>
      </pc:sldChg>
      <pc:sldChg chg="addSp delSp modSp add mod modNotesTx">
        <pc:chgData name="Adele Hudson" userId="baf746dd-f12d-4632-b935-0b2e8e4536d7" providerId="ADAL" clId="{FC802613-4135-4A64-8A2E-556A718A0D08}" dt="2020-08-03T11:18:02.386" v="11448" actId="33524"/>
        <pc:sldMkLst>
          <pc:docMk/>
          <pc:sldMk cId="2661521964" sldId="280"/>
        </pc:sldMkLst>
        <pc:graphicFrameChg chg="add del mod">
          <ac:chgData name="Adele Hudson" userId="baf746dd-f12d-4632-b935-0b2e8e4536d7" providerId="ADAL" clId="{FC802613-4135-4A64-8A2E-556A718A0D08}" dt="2020-08-03T08:23:41.446" v="180" actId="478"/>
          <ac:graphicFrameMkLst>
            <pc:docMk/>
            <pc:sldMk cId="2661521964" sldId="280"/>
            <ac:graphicFrameMk id="5" creationId="{38BF3159-6901-4C2A-A20C-0E14FDACA7B7}"/>
          </ac:graphicFrameMkLst>
        </pc:graphicFrameChg>
        <pc:graphicFrameChg chg="del mod">
          <ac:chgData name="Adele Hudson" userId="baf746dd-f12d-4632-b935-0b2e8e4536d7" providerId="ADAL" clId="{FC802613-4135-4A64-8A2E-556A718A0D08}" dt="2020-08-03T08:42:13.179" v="1557" actId="478"/>
          <ac:graphicFrameMkLst>
            <pc:docMk/>
            <pc:sldMk cId="2661521964" sldId="280"/>
            <ac:graphicFrameMk id="6" creationId="{63C03609-EC35-478D-8B0B-E24C011B0ED6}"/>
          </ac:graphicFrameMkLst>
        </pc:graphicFrameChg>
        <pc:graphicFrameChg chg="add del mod">
          <ac:chgData name="Adele Hudson" userId="baf746dd-f12d-4632-b935-0b2e8e4536d7" providerId="ADAL" clId="{FC802613-4135-4A64-8A2E-556A718A0D08}" dt="2020-08-03T08:26:20.191" v="187" actId="478"/>
          <ac:graphicFrameMkLst>
            <pc:docMk/>
            <pc:sldMk cId="2661521964" sldId="280"/>
            <ac:graphicFrameMk id="7" creationId="{8939C487-690B-4B04-9D69-91F22694CDE3}"/>
          </ac:graphicFrameMkLst>
        </pc:graphicFrameChg>
        <pc:graphicFrameChg chg="del">
          <ac:chgData name="Adele Hudson" userId="baf746dd-f12d-4632-b935-0b2e8e4536d7" providerId="ADAL" clId="{FC802613-4135-4A64-8A2E-556A718A0D08}" dt="2020-08-03T08:22:46.112" v="164" actId="478"/>
          <ac:graphicFrameMkLst>
            <pc:docMk/>
            <pc:sldMk cId="2661521964" sldId="280"/>
            <ac:graphicFrameMk id="8" creationId="{E943B76E-2281-4A29-B39F-8C3CD2D42903}"/>
          </ac:graphicFrameMkLst>
        </pc:graphicFrameChg>
        <pc:graphicFrameChg chg="add del mod">
          <ac:chgData name="Adele Hudson" userId="baf746dd-f12d-4632-b935-0b2e8e4536d7" providerId="ADAL" clId="{FC802613-4135-4A64-8A2E-556A718A0D08}" dt="2020-08-03T08:42:52.833" v="1563"/>
          <ac:graphicFrameMkLst>
            <pc:docMk/>
            <pc:sldMk cId="2661521964" sldId="280"/>
            <ac:graphicFrameMk id="9" creationId="{B57E5907-A89F-41DB-A605-F114056B1A74}"/>
          </ac:graphicFrameMkLst>
        </pc:graphicFrameChg>
        <pc:graphicFrameChg chg="add mod">
          <ac:chgData name="Adele Hudson" userId="baf746dd-f12d-4632-b935-0b2e8e4536d7" providerId="ADAL" clId="{FC802613-4135-4A64-8A2E-556A718A0D08}" dt="2020-08-03T08:23:59.693" v="184" actId="1076"/>
          <ac:graphicFrameMkLst>
            <pc:docMk/>
            <pc:sldMk cId="2661521964" sldId="280"/>
            <ac:graphicFrameMk id="10" creationId="{961D8E55-50AC-4792-8C2C-E613F7A382DE}"/>
          </ac:graphicFrameMkLst>
        </pc:graphicFrameChg>
        <pc:graphicFrameChg chg="add del mod">
          <ac:chgData name="Adele Hudson" userId="baf746dd-f12d-4632-b935-0b2e8e4536d7" providerId="ADAL" clId="{FC802613-4135-4A64-8A2E-556A718A0D08}" dt="2020-08-03T08:41:36.147" v="1551" actId="478"/>
          <ac:graphicFrameMkLst>
            <pc:docMk/>
            <pc:sldMk cId="2661521964" sldId="280"/>
            <ac:graphicFrameMk id="11" creationId="{8939C487-690B-4B04-9D69-91F22694CDE3}"/>
          </ac:graphicFrameMkLst>
        </pc:graphicFrameChg>
        <pc:graphicFrameChg chg="add mod">
          <ac:chgData name="Adele Hudson" userId="baf746dd-f12d-4632-b935-0b2e8e4536d7" providerId="ADAL" clId="{FC802613-4135-4A64-8A2E-556A718A0D08}" dt="2020-08-03T08:44:18.210" v="1577" actId="1076"/>
          <ac:graphicFrameMkLst>
            <pc:docMk/>
            <pc:sldMk cId="2661521964" sldId="280"/>
            <ac:graphicFrameMk id="13" creationId="{8939C487-690B-4B04-9D69-91F22694CDE3}"/>
          </ac:graphicFrameMkLst>
        </pc:graphicFrameChg>
        <pc:graphicFrameChg chg="add del mod ord">
          <ac:chgData name="Adele Hudson" userId="baf746dd-f12d-4632-b935-0b2e8e4536d7" providerId="ADAL" clId="{FC802613-4135-4A64-8A2E-556A718A0D08}" dt="2020-08-03T08:43:45.616" v="1572" actId="478"/>
          <ac:graphicFrameMkLst>
            <pc:docMk/>
            <pc:sldMk cId="2661521964" sldId="280"/>
            <ac:graphicFrameMk id="14" creationId="{63C03609-EC35-478D-8B0B-E24C011B0ED6}"/>
          </ac:graphicFrameMkLst>
        </pc:graphicFrameChg>
        <pc:graphicFrameChg chg="add mod">
          <ac:chgData name="Adele Hudson" userId="baf746dd-f12d-4632-b935-0b2e8e4536d7" providerId="ADAL" clId="{FC802613-4135-4A64-8A2E-556A718A0D08}" dt="2020-08-03T08:44:21.448" v="1578" actId="1076"/>
          <ac:graphicFrameMkLst>
            <pc:docMk/>
            <pc:sldMk cId="2661521964" sldId="280"/>
            <ac:graphicFrameMk id="16" creationId="{63C03609-EC35-478D-8B0B-E24C011B0ED6}"/>
          </ac:graphicFrameMkLst>
        </pc:graphicFrameChg>
        <pc:cxnChg chg="add mod">
          <ac:chgData name="Adele Hudson" userId="baf746dd-f12d-4632-b935-0b2e8e4536d7" providerId="ADAL" clId="{FC802613-4135-4A64-8A2E-556A718A0D08}" dt="2020-08-03T08:26:37.434" v="192"/>
          <ac:cxnSpMkLst>
            <pc:docMk/>
            <pc:sldMk cId="2661521964" sldId="280"/>
            <ac:cxnSpMk id="12" creationId="{E5A693C3-9607-4155-80C9-93CD32A70E35}"/>
          </ac:cxnSpMkLst>
        </pc:cxnChg>
        <pc:cxnChg chg="add mod">
          <ac:chgData name="Adele Hudson" userId="baf746dd-f12d-4632-b935-0b2e8e4536d7" providerId="ADAL" clId="{FC802613-4135-4A64-8A2E-556A718A0D08}" dt="2020-08-03T08:44:30.761" v="1579" actId="1076"/>
          <ac:cxnSpMkLst>
            <pc:docMk/>
            <pc:sldMk cId="2661521964" sldId="280"/>
            <ac:cxnSpMk id="15" creationId="{285AC381-18ED-4A56-8EF2-41031D02349D}"/>
          </ac:cxnSpMkLst>
        </pc:cxnChg>
      </pc:sldChg>
      <pc:sldChg chg="modSp add mod ord modNotesTx">
        <pc:chgData name="Adele Hudson" userId="baf746dd-f12d-4632-b935-0b2e8e4536d7" providerId="ADAL" clId="{FC802613-4135-4A64-8A2E-556A718A0D08}" dt="2020-08-03T09:26:17.271" v="6358" actId="20577"/>
        <pc:sldMkLst>
          <pc:docMk/>
          <pc:sldMk cId="2048229402" sldId="281"/>
        </pc:sldMkLst>
        <pc:spChg chg="mod">
          <ac:chgData name="Adele Hudson" userId="baf746dd-f12d-4632-b935-0b2e8e4536d7" providerId="ADAL" clId="{FC802613-4135-4A64-8A2E-556A718A0D08}" dt="2020-08-03T09:26:17.271" v="6358" actId="20577"/>
          <ac:spMkLst>
            <pc:docMk/>
            <pc:sldMk cId="2048229402" sldId="281"/>
            <ac:spMk id="7" creationId="{34FC7DA7-33F1-49A7-BF3D-C85A54510961}"/>
          </ac:spMkLst>
        </pc:spChg>
      </pc:sldChg>
      <pc:sldChg chg="addSp delSp modSp add mod ord modNotesTx">
        <pc:chgData name="Adele Hudson" userId="baf746dd-f12d-4632-b935-0b2e8e4536d7" providerId="ADAL" clId="{FC802613-4135-4A64-8A2E-556A718A0D08}" dt="2020-08-03T11:16:47.611" v="11436" actId="20577"/>
        <pc:sldMkLst>
          <pc:docMk/>
          <pc:sldMk cId="2471961905" sldId="282"/>
        </pc:sldMkLst>
        <pc:spChg chg="add del mod">
          <ac:chgData name="Adele Hudson" userId="baf746dd-f12d-4632-b935-0b2e8e4536d7" providerId="ADAL" clId="{FC802613-4135-4A64-8A2E-556A718A0D08}" dt="2020-08-03T11:16:38.647" v="11434"/>
          <ac:spMkLst>
            <pc:docMk/>
            <pc:sldMk cId="2471961905" sldId="282"/>
            <ac:spMk id="2" creationId="{81A82BAD-38DC-47DA-B82D-E9056A468023}"/>
          </ac:spMkLst>
        </pc:spChg>
        <pc:spChg chg="del">
          <ac:chgData name="Adele Hudson" userId="baf746dd-f12d-4632-b935-0b2e8e4536d7" providerId="ADAL" clId="{FC802613-4135-4A64-8A2E-556A718A0D08}" dt="2020-08-03T09:04:51.699" v="3146" actId="478"/>
          <ac:spMkLst>
            <pc:docMk/>
            <pc:sldMk cId="2471961905" sldId="282"/>
            <ac:spMk id="3" creationId="{21E599B1-5AB6-4738-8EA4-F14861AC020D}"/>
          </ac:spMkLst>
        </pc:spChg>
        <pc:spChg chg="mod">
          <ac:chgData name="Adele Hudson" userId="baf746dd-f12d-4632-b935-0b2e8e4536d7" providerId="ADAL" clId="{FC802613-4135-4A64-8A2E-556A718A0D08}" dt="2020-08-03T11:16:47.611" v="11436" actId="20577"/>
          <ac:spMkLst>
            <pc:docMk/>
            <pc:sldMk cId="2471961905" sldId="282"/>
            <ac:spMk id="7" creationId="{34FC7DA7-33F1-49A7-BF3D-C85A54510961}"/>
          </ac:spMkLst>
        </pc:spChg>
      </pc:sldChg>
      <pc:sldChg chg="modSp add mod modNotesTx">
        <pc:chgData name="Adele Hudson" userId="baf746dd-f12d-4632-b935-0b2e8e4536d7" providerId="ADAL" clId="{FC802613-4135-4A64-8A2E-556A718A0D08}" dt="2020-08-04T04:32:41.998" v="24399" actId="20577"/>
        <pc:sldMkLst>
          <pc:docMk/>
          <pc:sldMk cId="2884016946" sldId="283"/>
        </pc:sldMkLst>
        <pc:spChg chg="mod">
          <ac:chgData name="Adele Hudson" userId="baf746dd-f12d-4632-b935-0b2e8e4536d7" providerId="ADAL" clId="{FC802613-4135-4A64-8A2E-556A718A0D08}" dt="2020-08-03T09:18:43.833" v="5219" actId="20577"/>
          <ac:spMkLst>
            <pc:docMk/>
            <pc:sldMk cId="2884016946" sldId="283"/>
            <ac:spMk id="7" creationId="{34FC7DA7-33F1-49A7-BF3D-C85A54510961}"/>
          </ac:spMkLst>
        </pc:spChg>
      </pc:sldChg>
      <pc:sldChg chg="modSp add mod modNotesTx">
        <pc:chgData name="Adele Hudson" userId="baf746dd-f12d-4632-b935-0b2e8e4536d7" providerId="ADAL" clId="{FC802613-4135-4A64-8A2E-556A718A0D08}" dt="2020-08-04T04:33:03.746" v="24400" actId="20577"/>
        <pc:sldMkLst>
          <pc:docMk/>
          <pc:sldMk cId="3164344554" sldId="284"/>
        </pc:sldMkLst>
        <pc:spChg chg="mod">
          <ac:chgData name="Adele Hudson" userId="baf746dd-f12d-4632-b935-0b2e8e4536d7" providerId="ADAL" clId="{FC802613-4135-4A64-8A2E-556A718A0D08}" dt="2020-08-03T20:08:38.202" v="16334" actId="113"/>
          <ac:spMkLst>
            <pc:docMk/>
            <pc:sldMk cId="3164344554" sldId="284"/>
            <ac:spMk id="7" creationId="{34FC7DA7-33F1-49A7-BF3D-C85A54510961}"/>
          </ac:spMkLst>
        </pc:spChg>
        <pc:picChg chg="mod">
          <ac:chgData name="Adele Hudson" userId="baf746dd-f12d-4632-b935-0b2e8e4536d7" providerId="ADAL" clId="{FC802613-4135-4A64-8A2E-556A718A0D08}" dt="2020-08-03T09:33:39.570" v="6995" actId="14100"/>
          <ac:picMkLst>
            <pc:docMk/>
            <pc:sldMk cId="3164344554" sldId="284"/>
            <ac:picMk id="10" creationId="{AC1A82A9-B4AB-461D-B7EC-3C05092FCD10}"/>
          </ac:picMkLst>
        </pc:picChg>
      </pc:sldChg>
      <pc:sldChg chg="delSp modSp add mod modNotesTx">
        <pc:chgData name="Adele Hudson" userId="baf746dd-f12d-4632-b935-0b2e8e4536d7" providerId="ADAL" clId="{FC802613-4135-4A64-8A2E-556A718A0D08}" dt="2020-08-03T20:12:31.560" v="16784" actId="20577"/>
        <pc:sldMkLst>
          <pc:docMk/>
          <pc:sldMk cId="3917272668" sldId="285"/>
        </pc:sldMkLst>
        <pc:spChg chg="del mod">
          <ac:chgData name="Adele Hudson" userId="baf746dd-f12d-4632-b935-0b2e8e4536d7" providerId="ADAL" clId="{FC802613-4135-4A64-8A2E-556A718A0D08}" dt="2020-08-03T10:01:40.113" v="9426" actId="478"/>
          <ac:spMkLst>
            <pc:docMk/>
            <pc:sldMk cId="3917272668" sldId="285"/>
            <ac:spMk id="3" creationId="{21E599B1-5AB6-4738-8EA4-F14861AC020D}"/>
          </ac:spMkLst>
        </pc:spChg>
        <pc:spChg chg="mod">
          <ac:chgData name="Adele Hudson" userId="baf746dd-f12d-4632-b935-0b2e8e4536d7" providerId="ADAL" clId="{FC802613-4135-4A64-8A2E-556A718A0D08}" dt="2020-08-03T09:59:26.054" v="9377" actId="20577"/>
          <ac:spMkLst>
            <pc:docMk/>
            <pc:sldMk cId="3917272668" sldId="285"/>
            <ac:spMk id="7" creationId="{34FC7DA7-33F1-49A7-BF3D-C85A54510961}"/>
          </ac:spMkLst>
        </pc:spChg>
      </pc:sldChg>
      <pc:sldChg chg="modSp add mod modNotesTx">
        <pc:chgData name="Adele Hudson" userId="baf746dd-f12d-4632-b935-0b2e8e4536d7" providerId="ADAL" clId="{FC802613-4135-4A64-8A2E-556A718A0D08}" dt="2020-08-03T20:13:15.961" v="16920" actId="20577"/>
        <pc:sldMkLst>
          <pc:docMk/>
          <pc:sldMk cId="2214648468" sldId="286"/>
        </pc:sldMkLst>
        <pc:spChg chg="mod">
          <ac:chgData name="Adele Hudson" userId="baf746dd-f12d-4632-b935-0b2e8e4536d7" providerId="ADAL" clId="{FC802613-4135-4A64-8A2E-556A718A0D08}" dt="2020-08-03T09:59:59.711" v="9382" actId="6549"/>
          <ac:spMkLst>
            <pc:docMk/>
            <pc:sldMk cId="2214648468" sldId="286"/>
            <ac:spMk id="7" creationId="{34FC7DA7-33F1-49A7-BF3D-C85A54510961}"/>
          </ac:spMkLst>
        </pc:spChg>
      </pc:sldChg>
      <pc:sldChg chg="modSp add mod modNotesTx">
        <pc:chgData name="Adele Hudson" userId="baf746dd-f12d-4632-b935-0b2e8e4536d7" providerId="ADAL" clId="{FC802613-4135-4A64-8A2E-556A718A0D08}" dt="2020-08-03T11:28:37.560" v="13503" actId="20577"/>
        <pc:sldMkLst>
          <pc:docMk/>
          <pc:sldMk cId="131039150" sldId="287"/>
        </pc:sldMkLst>
        <pc:spChg chg="mod">
          <ac:chgData name="Adele Hudson" userId="baf746dd-f12d-4632-b935-0b2e8e4536d7" providerId="ADAL" clId="{FC802613-4135-4A64-8A2E-556A718A0D08}" dt="2020-08-03T10:01:28.404" v="9421" actId="1076"/>
          <ac:spMkLst>
            <pc:docMk/>
            <pc:sldMk cId="131039150" sldId="287"/>
            <ac:spMk id="3" creationId="{21E599B1-5AB6-4738-8EA4-F14861AC020D}"/>
          </ac:spMkLst>
        </pc:spChg>
        <pc:spChg chg="mod">
          <ac:chgData name="Adele Hudson" userId="baf746dd-f12d-4632-b935-0b2e8e4536d7" providerId="ADAL" clId="{FC802613-4135-4A64-8A2E-556A718A0D08}" dt="2020-08-03T10:00:40.523" v="9412" actId="20577"/>
          <ac:spMkLst>
            <pc:docMk/>
            <pc:sldMk cId="131039150" sldId="287"/>
            <ac:spMk id="7" creationId="{34FC7DA7-33F1-49A7-BF3D-C85A54510961}"/>
          </ac:spMkLst>
        </pc:spChg>
      </pc:sldChg>
      <pc:sldChg chg="addSp modSp add mod modNotesTx">
        <pc:chgData name="Adele Hudson" userId="baf746dd-f12d-4632-b935-0b2e8e4536d7" providerId="ADAL" clId="{FC802613-4135-4A64-8A2E-556A718A0D08}" dt="2020-08-03T11:30:13.257" v="13891" actId="20577"/>
        <pc:sldMkLst>
          <pc:docMk/>
          <pc:sldMk cId="2015301820" sldId="288"/>
        </pc:sldMkLst>
        <pc:spChg chg="mod">
          <ac:chgData name="Adele Hudson" userId="baf746dd-f12d-4632-b935-0b2e8e4536d7" providerId="ADAL" clId="{FC802613-4135-4A64-8A2E-556A718A0D08}" dt="2020-08-03T10:03:40.649" v="9455" actId="20577"/>
          <ac:spMkLst>
            <pc:docMk/>
            <pc:sldMk cId="2015301820" sldId="288"/>
            <ac:spMk id="7" creationId="{34FC7DA7-33F1-49A7-BF3D-C85A54510961}"/>
          </ac:spMkLst>
        </pc:spChg>
        <pc:graphicFrameChg chg="mod modGraphic">
          <ac:chgData name="Adele Hudson" userId="baf746dd-f12d-4632-b935-0b2e8e4536d7" providerId="ADAL" clId="{FC802613-4135-4A64-8A2E-556A718A0D08}" dt="2020-08-03T10:50:18.828" v="11164" actId="20577"/>
          <ac:graphicFrameMkLst>
            <pc:docMk/>
            <pc:sldMk cId="2015301820" sldId="288"/>
            <ac:graphicFrameMk id="2" creationId="{52062ED5-ECBA-49FD-91FD-38D1437CE56C}"/>
          </ac:graphicFrameMkLst>
        </pc:graphicFrameChg>
        <pc:graphicFrameChg chg="add mod modGraphic">
          <ac:chgData name="Adele Hudson" userId="baf746dd-f12d-4632-b935-0b2e8e4536d7" providerId="ADAL" clId="{FC802613-4135-4A64-8A2E-556A718A0D08}" dt="2020-08-03T10:50:52.355" v="11165" actId="313"/>
          <ac:graphicFrameMkLst>
            <pc:docMk/>
            <pc:sldMk cId="2015301820" sldId="288"/>
            <ac:graphicFrameMk id="3" creationId="{A395710B-BF79-4329-8F53-27140A71A98E}"/>
          </ac:graphicFrameMkLst>
        </pc:graphicFrameChg>
      </pc:sldChg>
      <pc:sldChg chg="addSp delSp modSp add mod ord modNotesTx">
        <pc:chgData name="Adele Hudson" userId="baf746dd-f12d-4632-b935-0b2e8e4536d7" providerId="ADAL" clId="{FC802613-4135-4A64-8A2E-556A718A0D08}" dt="2020-08-03T11:19:12.463" v="11451" actId="5793"/>
        <pc:sldMkLst>
          <pc:docMk/>
          <pc:sldMk cId="608094846" sldId="289"/>
        </pc:sldMkLst>
        <pc:spChg chg="del mod">
          <ac:chgData name="Adele Hudson" userId="baf746dd-f12d-4632-b935-0b2e8e4536d7" providerId="ADAL" clId="{FC802613-4135-4A64-8A2E-556A718A0D08}" dt="2020-08-03T10:01:58.105" v="9430" actId="478"/>
          <ac:spMkLst>
            <pc:docMk/>
            <pc:sldMk cId="608094846" sldId="289"/>
            <ac:spMk id="3" creationId="{21E599B1-5AB6-4738-8EA4-F14861AC020D}"/>
          </ac:spMkLst>
        </pc:spChg>
        <pc:spChg chg="mod">
          <ac:chgData name="Adele Hudson" userId="baf746dd-f12d-4632-b935-0b2e8e4536d7" providerId="ADAL" clId="{FC802613-4135-4A64-8A2E-556A718A0D08}" dt="2020-08-03T09:56:12.849" v="9263" actId="948"/>
          <ac:spMkLst>
            <pc:docMk/>
            <pc:sldMk cId="608094846" sldId="289"/>
            <ac:spMk id="7" creationId="{34FC7DA7-33F1-49A7-BF3D-C85A54510961}"/>
          </ac:spMkLst>
        </pc:spChg>
        <pc:grpChg chg="del">
          <ac:chgData name="Adele Hudson" userId="baf746dd-f12d-4632-b935-0b2e8e4536d7" providerId="ADAL" clId="{FC802613-4135-4A64-8A2E-556A718A0D08}" dt="2020-08-03T09:39:40.903" v="7591" actId="478"/>
          <ac:grpSpMkLst>
            <pc:docMk/>
            <pc:sldMk cId="608094846" sldId="289"/>
            <ac:grpSpMk id="27" creationId="{720FA20B-6D6B-427B-AB34-395D7F8DA3BF}"/>
          </ac:grpSpMkLst>
        </pc:grpChg>
        <pc:picChg chg="add ord">
          <ac:chgData name="Adele Hudson" userId="baf746dd-f12d-4632-b935-0b2e8e4536d7" providerId="ADAL" clId="{FC802613-4135-4A64-8A2E-556A718A0D08}" dt="2020-08-03T09:40:01.868" v="7594" actId="167"/>
          <ac:picMkLst>
            <pc:docMk/>
            <pc:sldMk cId="608094846" sldId="289"/>
            <ac:picMk id="2" creationId="{575CE9A4-810C-4B25-A8B4-54BA33755BE7}"/>
          </ac:picMkLst>
        </pc:picChg>
      </pc:sldChg>
      <pc:sldChg chg="add modNotesTx">
        <pc:chgData name="Adele Hudson" userId="baf746dd-f12d-4632-b935-0b2e8e4536d7" providerId="ADAL" clId="{FC802613-4135-4A64-8A2E-556A718A0D08}" dt="2020-08-04T04:32:16.634" v="24330" actId="6549"/>
        <pc:sldMkLst>
          <pc:docMk/>
          <pc:sldMk cId="4153188519" sldId="290"/>
        </pc:sldMkLst>
      </pc:sldChg>
      <pc:sldChg chg="modSp add mod modNotesTx">
        <pc:chgData name="Adele Hudson" userId="baf746dd-f12d-4632-b935-0b2e8e4536d7" providerId="ADAL" clId="{FC802613-4135-4A64-8A2E-556A718A0D08}" dt="2020-08-04T04:44:00.944" v="26454" actId="20577"/>
        <pc:sldMkLst>
          <pc:docMk/>
          <pc:sldMk cId="3226152212" sldId="291"/>
        </pc:sldMkLst>
        <pc:spChg chg="mod">
          <ac:chgData name="Adele Hudson" userId="baf746dd-f12d-4632-b935-0b2e8e4536d7" providerId="ADAL" clId="{FC802613-4135-4A64-8A2E-556A718A0D08}" dt="2020-08-04T04:44:00.944" v="26454" actId="20577"/>
          <ac:spMkLst>
            <pc:docMk/>
            <pc:sldMk cId="3226152212" sldId="291"/>
            <ac:spMk id="7" creationId="{34FC7DA7-33F1-49A7-BF3D-C85A54510961}"/>
          </ac:spMkLst>
        </pc:spChg>
      </pc:sldChg>
      <pc:sldChg chg="modSp add mod modNotesTx">
        <pc:chgData name="Adele Hudson" userId="baf746dd-f12d-4632-b935-0b2e8e4536d7" providerId="ADAL" clId="{FC802613-4135-4A64-8A2E-556A718A0D08}" dt="2020-08-04T04:35:42.209" v="24455" actId="20577"/>
        <pc:sldMkLst>
          <pc:docMk/>
          <pc:sldMk cId="2149927817" sldId="292"/>
        </pc:sldMkLst>
        <pc:spChg chg="mod">
          <ac:chgData name="Adele Hudson" userId="baf746dd-f12d-4632-b935-0b2e8e4536d7" providerId="ADAL" clId="{FC802613-4135-4A64-8A2E-556A718A0D08}" dt="2020-08-03T20:29:04.320" v="17884" actId="20577"/>
          <ac:spMkLst>
            <pc:docMk/>
            <pc:sldMk cId="2149927817" sldId="292"/>
            <ac:spMk id="21" creationId="{B28215DA-7A9D-4872-AE5D-8EE8777E95C2}"/>
          </ac:spMkLst>
        </pc:spChg>
      </pc:sldChg>
      <pc:sldChg chg="addSp delSp modSp add mod modNotesTx">
        <pc:chgData name="Adele Hudson" userId="baf746dd-f12d-4632-b935-0b2e8e4536d7" providerId="ADAL" clId="{FC802613-4135-4A64-8A2E-556A718A0D08}" dt="2020-08-04T04:34:54.442" v="24410" actId="20577"/>
        <pc:sldMkLst>
          <pc:docMk/>
          <pc:sldMk cId="75751732" sldId="293"/>
        </pc:sldMkLst>
        <pc:spChg chg="add mod">
          <ac:chgData name="Adele Hudson" userId="baf746dd-f12d-4632-b935-0b2e8e4536d7" providerId="ADAL" clId="{FC802613-4135-4A64-8A2E-556A718A0D08}" dt="2020-08-03T20:38:14.239" v="19095" actId="164"/>
          <ac:spMkLst>
            <pc:docMk/>
            <pc:sldMk cId="75751732" sldId="293"/>
            <ac:spMk id="5" creationId="{72C3B5F0-62F3-4342-981F-E47330C62BD4}"/>
          </ac:spMkLst>
        </pc:spChg>
        <pc:spChg chg="add mod">
          <ac:chgData name="Adele Hudson" userId="baf746dd-f12d-4632-b935-0b2e8e4536d7" providerId="ADAL" clId="{FC802613-4135-4A64-8A2E-556A718A0D08}" dt="2020-08-03T20:38:14.239" v="19095" actId="164"/>
          <ac:spMkLst>
            <pc:docMk/>
            <pc:sldMk cId="75751732" sldId="293"/>
            <ac:spMk id="9" creationId="{4419038A-7681-4D70-926E-EBE2CC2B434D}"/>
          </ac:spMkLst>
        </pc:spChg>
        <pc:spChg chg="add mod">
          <ac:chgData name="Adele Hudson" userId="baf746dd-f12d-4632-b935-0b2e8e4536d7" providerId="ADAL" clId="{FC802613-4135-4A64-8A2E-556A718A0D08}" dt="2020-08-03T20:38:14.239" v="19095" actId="164"/>
          <ac:spMkLst>
            <pc:docMk/>
            <pc:sldMk cId="75751732" sldId="293"/>
            <ac:spMk id="11" creationId="{C7FD782C-2BF3-40B4-9420-CD8BD874437C}"/>
          </ac:spMkLst>
        </pc:spChg>
        <pc:spChg chg="add mod">
          <ac:chgData name="Adele Hudson" userId="baf746dd-f12d-4632-b935-0b2e8e4536d7" providerId="ADAL" clId="{FC802613-4135-4A64-8A2E-556A718A0D08}" dt="2020-08-03T20:38:14.239" v="19095" actId="164"/>
          <ac:spMkLst>
            <pc:docMk/>
            <pc:sldMk cId="75751732" sldId="293"/>
            <ac:spMk id="13" creationId="{6749E13F-6F0A-4C2C-B6E9-2F1F32057A03}"/>
          </ac:spMkLst>
        </pc:spChg>
        <pc:spChg chg="add mod">
          <ac:chgData name="Adele Hudson" userId="baf746dd-f12d-4632-b935-0b2e8e4536d7" providerId="ADAL" clId="{FC802613-4135-4A64-8A2E-556A718A0D08}" dt="2020-08-03T20:38:14.239" v="19095" actId="164"/>
          <ac:spMkLst>
            <pc:docMk/>
            <pc:sldMk cId="75751732" sldId="293"/>
            <ac:spMk id="15" creationId="{68FDB1EC-F8F7-4D01-872E-EDBF0B7EBA54}"/>
          </ac:spMkLst>
        </pc:spChg>
        <pc:spChg chg="add mod">
          <ac:chgData name="Adele Hudson" userId="baf746dd-f12d-4632-b935-0b2e8e4536d7" providerId="ADAL" clId="{FC802613-4135-4A64-8A2E-556A718A0D08}" dt="2020-08-03T20:38:14.239" v="19095" actId="164"/>
          <ac:spMkLst>
            <pc:docMk/>
            <pc:sldMk cId="75751732" sldId="293"/>
            <ac:spMk id="17" creationId="{58904842-3C54-4D19-B488-621AF5BA21D8}"/>
          </ac:spMkLst>
        </pc:spChg>
        <pc:grpChg chg="add mod">
          <ac:chgData name="Adele Hudson" userId="baf746dd-f12d-4632-b935-0b2e8e4536d7" providerId="ADAL" clId="{FC802613-4135-4A64-8A2E-556A718A0D08}" dt="2020-08-03T20:38:18.392" v="19096" actId="1076"/>
          <ac:grpSpMkLst>
            <pc:docMk/>
            <pc:sldMk cId="75751732" sldId="293"/>
            <ac:grpSpMk id="18" creationId="{73FF59C5-DBF7-420D-B611-DA2F79E033EF}"/>
          </ac:grpSpMkLst>
        </pc:grpChg>
        <pc:graphicFrameChg chg="add mod modGraphic">
          <ac:chgData name="Adele Hudson" userId="baf746dd-f12d-4632-b935-0b2e8e4536d7" providerId="ADAL" clId="{FC802613-4135-4A64-8A2E-556A718A0D08}" dt="2020-08-03T20:40:58.537" v="19640" actId="20577"/>
          <ac:graphicFrameMkLst>
            <pc:docMk/>
            <pc:sldMk cId="75751732" sldId="293"/>
            <ac:graphicFrameMk id="2" creationId="{225DF318-C3C7-4918-9746-F77A56015D86}"/>
          </ac:graphicFrameMkLst>
        </pc:graphicFrameChg>
        <pc:picChg chg="del">
          <ac:chgData name="Adele Hudson" userId="baf746dd-f12d-4632-b935-0b2e8e4536d7" providerId="ADAL" clId="{FC802613-4135-4A64-8A2E-556A718A0D08}" dt="2020-08-03T20:36:50.632" v="19093" actId="478"/>
          <ac:picMkLst>
            <pc:docMk/>
            <pc:sldMk cId="75751732" sldId="293"/>
            <ac:picMk id="3" creationId="{239B68B5-F0E9-46D3-825E-8A65B9A4CC81}"/>
          </ac:picMkLst>
        </pc:picChg>
      </pc:sldChg>
      <pc:sldChg chg="delSp modSp add mod modNotesTx">
        <pc:chgData name="Adele Hudson" userId="baf746dd-f12d-4632-b935-0b2e8e4536d7" providerId="ADAL" clId="{FC802613-4135-4A64-8A2E-556A718A0D08}" dt="2020-08-04T04:40:16.103" v="25325" actId="20577"/>
        <pc:sldMkLst>
          <pc:docMk/>
          <pc:sldMk cId="2635185735" sldId="294"/>
        </pc:sldMkLst>
        <pc:spChg chg="del">
          <ac:chgData name="Adele Hudson" userId="baf746dd-f12d-4632-b935-0b2e8e4536d7" providerId="ADAL" clId="{FC802613-4135-4A64-8A2E-556A718A0D08}" dt="2020-08-03T22:03:15.599" v="21610" actId="478"/>
          <ac:spMkLst>
            <pc:docMk/>
            <pc:sldMk cId="2635185735" sldId="294"/>
            <ac:spMk id="3" creationId="{21E599B1-5AB6-4738-8EA4-F14861AC020D}"/>
          </ac:spMkLst>
        </pc:spChg>
        <pc:spChg chg="mod">
          <ac:chgData name="Adele Hudson" userId="baf746dd-f12d-4632-b935-0b2e8e4536d7" providerId="ADAL" clId="{FC802613-4135-4A64-8A2E-556A718A0D08}" dt="2020-08-03T22:28:55.801" v="24305" actId="113"/>
          <ac:spMkLst>
            <pc:docMk/>
            <pc:sldMk cId="2635185735" sldId="294"/>
            <ac:spMk id="7" creationId="{34FC7DA7-33F1-49A7-BF3D-C85A54510961}"/>
          </ac:spMkLst>
        </pc:spChg>
      </pc:sldChg>
      <pc:sldChg chg="add del">
        <pc:chgData name="Adele Hudson" userId="baf746dd-f12d-4632-b935-0b2e8e4536d7" providerId="ADAL" clId="{FC802613-4135-4A64-8A2E-556A718A0D08}" dt="2020-08-03T20:36:39.183" v="19091"/>
        <pc:sldMkLst>
          <pc:docMk/>
          <pc:sldMk cId="2874743631" sldId="294"/>
        </pc:sldMkLst>
      </pc:sldChg>
      <pc:sldChg chg="addSp delSp modSp new mod modNotesTx">
        <pc:chgData name="Adele Hudson" userId="baf746dd-f12d-4632-b935-0b2e8e4536d7" providerId="ADAL" clId="{FC802613-4135-4A64-8A2E-556A718A0D08}" dt="2020-08-04T04:36:50.323" v="24613" actId="20577"/>
        <pc:sldMkLst>
          <pc:docMk/>
          <pc:sldMk cId="4133828749" sldId="295"/>
        </pc:sldMkLst>
        <pc:spChg chg="del">
          <ac:chgData name="Adele Hudson" userId="baf746dd-f12d-4632-b935-0b2e8e4536d7" providerId="ADAL" clId="{FC802613-4135-4A64-8A2E-556A718A0D08}" dt="2020-08-03T22:04:05.390" v="21614" actId="478"/>
          <ac:spMkLst>
            <pc:docMk/>
            <pc:sldMk cId="4133828749" sldId="295"/>
            <ac:spMk id="2" creationId="{6857BE45-70F4-415E-A3A9-ABDA740823AB}"/>
          </ac:spMkLst>
        </pc:spChg>
        <pc:spChg chg="del">
          <ac:chgData name="Adele Hudson" userId="baf746dd-f12d-4632-b935-0b2e8e4536d7" providerId="ADAL" clId="{FC802613-4135-4A64-8A2E-556A718A0D08}" dt="2020-08-03T22:04:01.973" v="21613" actId="478"/>
          <ac:spMkLst>
            <pc:docMk/>
            <pc:sldMk cId="4133828749" sldId="295"/>
            <ac:spMk id="3" creationId="{77F7C2AA-CEBE-4DBB-B15E-F3FB9C00931F}"/>
          </ac:spMkLst>
        </pc:spChg>
        <pc:picChg chg="add mod">
          <ac:chgData name="Adele Hudson" userId="baf746dd-f12d-4632-b935-0b2e8e4536d7" providerId="ADAL" clId="{FC802613-4135-4A64-8A2E-556A718A0D08}" dt="2020-08-03T22:04:48.775" v="21621" actId="14100"/>
          <ac:picMkLst>
            <pc:docMk/>
            <pc:sldMk cId="4133828749" sldId="295"/>
            <ac:picMk id="5" creationId="{A041D272-8DE7-4FAC-A9AF-D61503BF0A3A}"/>
          </ac:picMkLst>
        </pc:picChg>
        <pc:picChg chg="add mod">
          <ac:chgData name="Adele Hudson" userId="baf746dd-f12d-4632-b935-0b2e8e4536d7" providerId="ADAL" clId="{FC802613-4135-4A64-8A2E-556A718A0D08}" dt="2020-08-03T22:05:19.905" v="21627" actId="14100"/>
          <ac:picMkLst>
            <pc:docMk/>
            <pc:sldMk cId="4133828749" sldId="295"/>
            <ac:picMk id="7" creationId="{6884893E-0C0A-4A10-B5B3-BD5C16FDB63B}"/>
          </ac:picMkLst>
        </pc:picChg>
        <pc:picChg chg="add mod">
          <ac:chgData name="Adele Hudson" userId="baf746dd-f12d-4632-b935-0b2e8e4536d7" providerId="ADAL" clId="{FC802613-4135-4A64-8A2E-556A718A0D08}" dt="2020-08-03T22:05:22.696" v="21628" actId="1076"/>
          <ac:picMkLst>
            <pc:docMk/>
            <pc:sldMk cId="4133828749" sldId="295"/>
            <ac:picMk id="9" creationId="{65B59DCA-C224-4A93-B682-436F5F2D75FF}"/>
          </ac:picMkLst>
        </pc:picChg>
      </pc:sldChg>
      <pc:sldChg chg="addSp delSp modSp new mod modNotesTx">
        <pc:chgData name="Adele Hudson" userId="baf746dd-f12d-4632-b935-0b2e8e4536d7" providerId="ADAL" clId="{FC802613-4135-4A64-8A2E-556A718A0D08}" dt="2020-08-04T04:37:24.739" v="24756" actId="20577"/>
        <pc:sldMkLst>
          <pc:docMk/>
          <pc:sldMk cId="2681189736" sldId="296"/>
        </pc:sldMkLst>
        <pc:spChg chg="del">
          <ac:chgData name="Adele Hudson" userId="baf746dd-f12d-4632-b935-0b2e8e4536d7" providerId="ADAL" clId="{FC802613-4135-4A64-8A2E-556A718A0D08}" dt="2020-08-03T22:05:42.097" v="21631" actId="478"/>
          <ac:spMkLst>
            <pc:docMk/>
            <pc:sldMk cId="2681189736" sldId="296"/>
            <ac:spMk id="2" creationId="{2FC32D22-3714-4706-BEEC-768AEEAFD5F0}"/>
          </ac:spMkLst>
        </pc:spChg>
        <pc:spChg chg="del">
          <ac:chgData name="Adele Hudson" userId="baf746dd-f12d-4632-b935-0b2e8e4536d7" providerId="ADAL" clId="{FC802613-4135-4A64-8A2E-556A718A0D08}" dt="2020-08-03T22:05:40.072" v="21630" actId="478"/>
          <ac:spMkLst>
            <pc:docMk/>
            <pc:sldMk cId="2681189736" sldId="296"/>
            <ac:spMk id="3" creationId="{44B3FE44-96FE-4385-8E0C-6BC6EF01201B}"/>
          </ac:spMkLst>
        </pc:spChg>
        <pc:picChg chg="add mod">
          <ac:chgData name="Adele Hudson" userId="baf746dd-f12d-4632-b935-0b2e8e4536d7" providerId="ADAL" clId="{FC802613-4135-4A64-8A2E-556A718A0D08}" dt="2020-08-03T22:06:48.205" v="21634" actId="14100"/>
          <ac:picMkLst>
            <pc:docMk/>
            <pc:sldMk cId="2681189736" sldId="296"/>
            <ac:picMk id="5" creationId="{397A459A-C68D-4ADB-8C63-45DF31E9B382}"/>
          </ac:picMkLst>
        </pc:picChg>
      </pc:sldChg>
      <pc:sldChg chg="addSp delSp modSp new mod modNotesTx">
        <pc:chgData name="Adele Hudson" userId="baf746dd-f12d-4632-b935-0b2e8e4536d7" providerId="ADAL" clId="{FC802613-4135-4A64-8A2E-556A718A0D08}" dt="2020-08-04T04:37:53.193" v="24882" actId="20577"/>
        <pc:sldMkLst>
          <pc:docMk/>
          <pc:sldMk cId="1645102850" sldId="297"/>
        </pc:sldMkLst>
        <pc:spChg chg="del">
          <ac:chgData name="Adele Hudson" userId="baf746dd-f12d-4632-b935-0b2e8e4536d7" providerId="ADAL" clId="{FC802613-4135-4A64-8A2E-556A718A0D08}" dt="2020-08-03T22:07:16.466" v="21637" actId="478"/>
          <ac:spMkLst>
            <pc:docMk/>
            <pc:sldMk cId="1645102850" sldId="297"/>
            <ac:spMk id="2" creationId="{5F86EF44-04EB-497A-BF53-D4A930A6E445}"/>
          </ac:spMkLst>
        </pc:spChg>
        <pc:spChg chg="del">
          <ac:chgData name="Adele Hudson" userId="baf746dd-f12d-4632-b935-0b2e8e4536d7" providerId="ADAL" clId="{FC802613-4135-4A64-8A2E-556A718A0D08}" dt="2020-08-03T22:07:13.226" v="21636" actId="478"/>
          <ac:spMkLst>
            <pc:docMk/>
            <pc:sldMk cId="1645102850" sldId="297"/>
            <ac:spMk id="3" creationId="{845A234B-EC82-439B-87B4-CFCDD00E6BA6}"/>
          </ac:spMkLst>
        </pc:spChg>
        <pc:picChg chg="add mod">
          <ac:chgData name="Adele Hudson" userId="baf746dd-f12d-4632-b935-0b2e8e4536d7" providerId="ADAL" clId="{FC802613-4135-4A64-8A2E-556A718A0D08}" dt="2020-08-03T22:07:29.170" v="21640" actId="14100"/>
          <ac:picMkLst>
            <pc:docMk/>
            <pc:sldMk cId="1645102850" sldId="297"/>
            <ac:picMk id="5" creationId="{0C8EA751-1D25-4A18-A04E-736A0E8A253E}"/>
          </ac:picMkLst>
        </pc:picChg>
        <pc:picChg chg="add mod">
          <ac:chgData name="Adele Hudson" userId="baf746dd-f12d-4632-b935-0b2e8e4536d7" providerId="ADAL" clId="{FC802613-4135-4A64-8A2E-556A718A0D08}" dt="2020-08-03T22:07:55.755" v="21644" actId="1076"/>
          <ac:picMkLst>
            <pc:docMk/>
            <pc:sldMk cId="1645102850" sldId="297"/>
            <ac:picMk id="7" creationId="{9CB8B68E-2114-4AA6-A6DB-C0B8E16721D8}"/>
          </ac:picMkLst>
        </pc:picChg>
      </pc:sldChg>
      <pc:sldChg chg="modSp add mod modNotesTx">
        <pc:chgData name="Adele Hudson" userId="baf746dd-f12d-4632-b935-0b2e8e4536d7" providerId="ADAL" clId="{FC802613-4135-4A64-8A2E-556A718A0D08}" dt="2020-08-04T04:41:31.092" v="25767" actId="20577"/>
        <pc:sldMkLst>
          <pc:docMk/>
          <pc:sldMk cId="3402028238" sldId="298"/>
        </pc:sldMkLst>
        <pc:spChg chg="mod">
          <ac:chgData name="Adele Hudson" userId="baf746dd-f12d-4632-b935-0b2e8e4536d7" providerId="ADAL" clId="{FC802613-4135-4A64-8A2E-556A718A0D08}" dt="2020-08-03T22:10:43.595" v="22150" actId="20577"/>
          <ac:spMkLst>
            <pc:docMk/>
            <pc:sldMk cId="3402028238" sldId="298"/>
            <ac:spMk id="7" creationId="{34FC7DA7-33F1-49A7-BF3D-C85A54510961}"/>
          </ac:spMkLst>
        </pc:spChg>
      </pc:sldChg>
      <pc:sldChg chg="addSp delSp modSp add mod modNotesTx">
        <pc:chgData name="Adele Hudson" userId="baf746dd-f12d-4632-b935-0b2e8e4536d7" providerId="ADAL" clId="{FC802613-4135-4A64-8A2E-556A718A0D08}" dt="2020-08-04T04:43:42.240" v="26452" actId="20577"/>
        <pc:sldMkLst>
          <pc:docMk/>
          <pc:sldMk cId="952597603" sldId="299"/>
        </pc:sldMkLst>
        <pc:spChg chg="mod">
          <ac:chgData name="Adele Hudson" userId="baf746dd-f12d-4632-b935-0b2e8e4536d7" providerId="ADAL" clId="{FC802613-4135-4A64-8A2E-556A718A0D08}" dt="2020-08-03T22:13:27.501" v="22320" actId="20577"/>
          <ac:spMkLst>
            <pc:docMk/>
            <pc:sldMk cId="952597603" sldId="299"/>
            <ac:spMk id="7" creationId="{34FC7DA7-33F1-49A7-BF3D-C85A54510961}"/>
          </ac:spMkLst>
        </pc:spChg>
        <pc:graphicFrameChg chg="add mod modGraphic">
          <ac:chgData name="Adele Hudson" userId="baf746dd-f12d-4632-b935-0b2e8e4536d7" providerId="ADAL" clId="{FC802613-4135-4A64-8A2E-556A718A0D08}" dt="2020-08-03T22:15:09.212" v="22335" actId="120"/>
          <ac:graphicFrameMkLst>
            <pc:docMk/>
            <pc:sldMk cId="952597603" sldId="299"/>
            <ac:graphicFrameMk id="2" creationId="{86519239-EEE3-4215-98F4-8AA52589A111}"/>
          </ac:graphicFrameMkLst>
        </pc:graphicFrameChg>
        <pc:graphicFrameChg chg="add del">
          <ac:chgData name="Adele Hudson" userId="baf746dd-f12d-4632-b935-0b2e8e4536d7" providerId="ADAL" clId="{FC802613-4135-4A64-8A2E-556A718A0D08}" dt="2020-08-03T22:15:23.042" v="22337" actId="22"/>
          <ac:graphicFrameMkLst>
            <pc:docMk/>
            <pc:sldMk cId="952597603" sldId="299"/>
            <ac:graphicFrameMk id="3" creationId="{65F79B06-211F-46CD-9010-EE1A02A90572}"/>
          </ac:graphicFrameMkLst>
        </pc:graphicFrameChg>
        <pc:picChg chg="del">
          <ac:chgData name="Adele Hudson" userId="baf746dd-f12d-4632-b935-0b2e8e4536d7" providerId="ADAL" clId="{FC802613-4135-4A64-8A2E-556A718A0D08}" dt="2020-08-03T22:11:19.425" v="22174" actId="478"/>
          <ac:picMkLst>
            <pc:docMk/>
            <pc:sldMk cId="952597603" sldId="299"/>
            <ac:picMk id="5" creationId="{04BCF20E-B023-4369-BED5-302816920314}"/>
          </ac:picMkLst>
        </pc:picChg>
        <pc:picChg chg="add ord">
          <ac:chgData name="Adele Hudson" userId="baf746dd-f12d-4632-b935-0b2e8e4536d7" providerId="ADAL" clId="{FC802613-4135-4A64-8A2E-556A718A0D08}" dt="2020-08-03T22:23:48.144" v="23668" actId="167"/>
          <ac:picMkLst>
            <pc:docMk/>
            <pc:sldMk cId="952597603" sldId="299"/>
            <ac:picMk id="9" creationId="{367627C3-6864-444A-BDCF-34A53687D5DC}"/>
          </ac:picMkLst>
        </pc:picChg>
      </pc:sldChg>
      <pc:sldChg chg="addSp modSp add mod">
        <pc:chgData name="Adele Hudson" userId="baf746dd-f12d-4632-b935-0b2e8e4536d7" providerId="ADAL" clId="{FC802613-4135-4A64-8A2E-556A718A0D08}" dt="2020-08-03T22:23:55.699" v="23670" actId="167"/>
        <pc:sldMkLst>
          <pc:docMk/>
          <pc:sldMk cId="933111552" sldId="300"/>
        </pc:sldMkLst>
        <pc:graphicFrameChg chg="modGraphic">
          <ac:chgData name="Adele Hudson" userId="baf746dd-f12d-4632-b935-0b2e8e4536d7" providerId="ADAL" clId="{FC802613-4135-4A64-8A2E-556A718A0D08}" dt="2020-08-03T22:18:46.215" v="22907" actId="404"/>
          <ac:graphicFrameMkLst>
            <pc:docMk/>
            <pc:sldMk cId="933111552" sldId="300"/>
            <ac:graphicFrameMk id="2" creationId="{86519239-EEE3-4215-98F4-8AA52589A111}"/>
          </ac:graphicFrameMkLst>
        </pc:graphicFrameChg>
        <pc:picChg chg="add ord">
          <ac:chgData name="Adele Hudson" userId="baf746dd-f12d-4632-b935-0b2e8e4536d7" providerId="ADAL" clId="{FC802613-4135-4A64-8A2E-556A718A0D08}" dt="2020-08-03T22:23:55.699" v="23670" actId="167"/>
          <ac:picMkLst>
            <pc:docMk/>
            <pc:sldMk cId="933111552" sldId="300"/>
            <ac:picMk id="3" creationId="{ABC950B2-80B2-4827-9CB5-AA2235543277}"/>
          </ac:picMkLst>
        </pc:picChg>
      </pc:sldChg>
      <pc:sldChg chg="addSp modSp add mod">
        <pc:chgData name="Adele Hudson" userId="baf746dd-f12d-4632-b935-0b2e8e4536d7" providerId="ADAL" clId="{FC802613-4135-4A64-8A2E-556A718A0D08}" dt="2020-08-03T22:24:03.409" v="23672" actId="167"/>
        <pc:sldMkLst>
          <pc:docMk/>
          <pc:sldMk cId="3923452485" sldId="301"/>
        </pc:sldMkLst>
        <pc:graphicFrameChg chg="modGraphic">
          <ac:chgData name="Adele Hudson" userId="baf746dd-f12d-4632-b935-0b2e8e4536d7" providerId="ADAL" clId="{FC802613-4135-4A64-8A2E-556A718A0D08}" dt="2020-08-03T22:18:27.388" v="22904" actId="207"/>
          <ac:graphicFrameMkLst>
            <pc:docMk/>
            <pc:sldMk cId="3923452485" sldId="301"/>
            <ac:graphicFrameMk id="2" creationId="{86519239-EEE3-4215-98F4-8AA52589A111}"/>
          </ac:graphicFrameMkLst>
        </pc:graphicFrameChg>
        <pc:picChg chg="add ord">
          <ac:chgData name="Adele Hudson" userId="baf746dd-f12d-4632-b935-0b2e8e4536d7" providerId="ADAL" clId="{FC802613-4135-4A64-8A2E-556A718A0D08}" dt="2020-08-03T22:24:03.409" v="23672" actId="167"/>
          <ac:picMkLst>
            <pc:docMk/>
            <pc:sldMk cId="3923452485" sldId="301"/>
            <ac:picMk id="3" creationId="{25B1F988-4645-4F79-B8CE-343D384434B8}"/>
          </ac:picMkLst>
        </pc:picChg>
      </pc:sldChg>
      <pc:sldChg chg="addSp modSp add mod">
        <pc:chgData name="Adele Hudson" userId="baf746dd-f12d-4632-b935-0b2e8e4536d7" providerId="ADAL" clId="{FC802613-4135-4A64-8A2E-556A718A0D08}" dt="2020-08-03T22:24:09.353" v="23674" actId="167"/>
        <pc:sldMkLst>
          <pc:docMk/>
          <pc:sldMk cId="2159883581" sldId="302"/>
        </pc:sldMkLst>
        <pc:picChg chg="add ord">
          <ac:chgData name="Adele Hudson" userId="baf746dd-f12d-4632-b935-0b2e8e4536d7" providerId="ADAL" clId="{FC802613-4135-4A64-8A2E-556A718A0D08}" dt="2020-08-03T22:24:09.353" v="23674" actId="167"/>
          <ac:picMkLst>
            <pc:docMk/>
            <pc:sldMk cId="2159883581" sldId="302"/>
            <ac:picMk id="3" creationId="{D6F98EED-4035-4372-BF1D-FA92B168D8B7}"/>
          </ac:picMkLst>
        </pc:picChg>
      </pc:sldChg>
      <pc:sldChg chg="addSp modSp add mod">
        <pc:chgData name="Adele Hudson" userId="baf746dd-f12d-4632-b935-0b2e8e4536d7" providerId="ADAL" clId="{FC802613-4135-4A64-8A2E-556A718A0D08}" dt="2020-08-04T04:45:39.536" v="26646" actId="20577"/>
        <pc:sldMkLst>
          <pc:docMk/>
          <pc:sldMk cId="4065216802" sldId="303"/>
        </pc:sldMkLst>
        <pc:graphicFrameChg chg="modGraphic">
          <ac:chgData name="Adele Hudson" userId="baf746dd-f12d-4632-b935-0b2e8e4536d7" providerId="ADAL" clId="{FC802613-4135-4A64-8A2E-556A718A0D08}" dt="2020-08-04T04:45:39.536" v="26646" actId="20577"/>
          <ac:graphicFrameMkLst>
            <pc:docMk/>
            <pc:sldMk cId="4065216802" sldId="303"/>
            <ac:graphicFrameMk id="2" creationId="{86519239-EEE3-4215-98F4-8AA52589A111}"/>
          </ac:graphicFrameMkLst>
        </pc:graphicFrameChg>
        <pc:picChg chg="add ord">
          <ac:chgData name="Adele Hudson" userId="baf746dd-f12d-4632-b935-0b2e8e4536d7" providerId="ADAL" clId="{FC802613-4135-4A64-8A2E-556A718A0D08}" dt="2020-08-03T22:24:16.304" v="23676" actId="167"/>
          <ac:picMkLst>
            <pc:docMk/>
            <pc:sldMk cId="4065216802" sldId="303"/>
            <ac:picMk id="3" creationId="{E6393B94-F884-4E69-8F1A-E0E09D47CEFB}"/>
          </ac:picMkLst>
        </pc:picChg>
      </pc:sldChg>
      <pc:sldChg chg="addSp delSp modSp add mod">
        <pc:chgData name="Adele Hudson" userId="baf746dd-f12d-4632-b935-0b2e8e4536d7" providerId="ADAL" clId="{FC802613-4135-4A64-8A2E-556A718A0D08}" dt="2020-08-04T04:44:50.054" v="26541" actId="20577"/>
        <pc:sldMkLst>
          <pc:docMk/>
          <pc:sldMk cId="128275275" sldId="304"/>
        </pc:sldMkLst>
        <pc:graphicFrameChg chg="modGraphic">
          <ac:chgData name="Adele Hudson" userId="baf746dd-f12d-4632-b935-0b2e8e4536d7" providerId="ADAL" clId="{FC802613-4135-4A64-8A2E-556A718A0D08}" dt="2020-08-04T04:44:50.054" v="26541" actId="20577"/>
          <ac:graphicFrameMkLst>
            <pc:docMk/>
            <pc:sldMk cId="128275275" sldId="304"/>
            <ac:graphicFrameMk id="2" creationId="{86519239-EEE3-4215-98F4-8AA52589A111}"/>
          </ac:graphicFrameMkLst>
        </pc:graphicFrameChg>
        <pc:picChg chg="add ord">
          <ac:chgData name="Adele Hudson" userId="baf746dd-f12d-4632-b935-0b2e8e4536d7" providerId="ADAL" clId="{FC802613-4135-4A64-8A2E-556A718A0D08}" dt="2020-08-03T22:24:20.682" v="23678" actId="167"/>
          <ac:picMkLst>
            <pc:docMk/>
            <pc:sldMk cId="128275275" sldId="304"/>
            <ac:picMk id="3" creationId="{C686E2E9-BE92-4825-9AF5-BF3CFB073DA7}"/>
          </ac:picMkLst>
        </pc:picChg>
        <pc:picChg chg="add del">
          <ac:chgData name="Adele Hudson" userId="baf746dd-f12d-4632-b935-0b2e8e4536d7" providerId="ADAL" clId="{FC802613-4135-4A64-8A2E-556A718A0D08}" dt="2020-08-03T22:40:13.742" v="24328" actId="22"/>
          <ac:picMkLst>
            <pc:docMk/>
            <pc:sldMk cId="128275275" sldId="304"/>
            <ac:picMk id="6" creationId="{7F8A4039-7D10-4A6E-AF94-C57801F9EDD5}"/>
          </ac:picMkLst>
        </pc:picChg>
      </pc:sldChg>
      <pc:sldChg chg="modSp add mod modNotesTx">
        <pc:chgData name="Adele Hudson" userId="baf746dd-f12d-4632-b935-0b2e8e4536d7" providerId="ADAL" clId="{FC802613-4135-4A64-8A2E-556A718A0D08}" dt="2020-08-04T04:42:42.756" v="26125" actId="20577"/>
        <pc:sldMkLst>
          <pc:docMk/>
          <pc:sldMk cId="2456701019" sldId="305"/>
        </pc:sldMkLst>
        <pc:spChg chg="mod">
          <ac:chgData name="Adele Hudson" userId="baf746dd-f12d-4632-b935-0b2e8e4536d7" providerId="ADAL" clId="{FC802613-4135-4A64-8A2E-556A718A0D08}" dt="2020-08-03T22:28:29.571" v="24300" actId="20577"/>
          <ac:spMkLst>
            <pc:docMk/>
            <pc:sldMk cId="2456701019" sldId="305"/>
            <ac:spMk id="7" creationId="{34FC7DA7-33F1-49A7-BF3D-C85A54510961}"/>
          </ac:spMkLst>
        </pc:spChg>
      </pc:sldChg>
      <pc:sldChg chg="add">
        <pc:chgData name="Adele Hudson" userId="baf746dd-f12d-4632-b935-0b2e8e4536d7" providerId="ADAL" clId="{FC802613-4135-4A64-8A2E-556A718A0D08}" dt="2020-08-03T22:40:21.891" v="24329"/>
        <pc:sldMkLst>
          <pc:docMk/>
          <pc:sldMk cId="3410490092" sldId="306"/>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aitkencollegeeduau-my.sharepoint.com/personal/ahudson_aitkencollege_edu_au/Documents/My%20Documents/Professional%20Development/Carolyn%20Chisolm/Analysis%20of%20Exam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aitkencollegeeduau-my.sharepoint.com/personal/ahudson_aitkencollege_edu_au/Documents/My%20Documents/Professional%20Development/Carolyn%20Chisolm/Analysis%20of%20Exam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aitkencollegeeduau-my.sharepoint.com/personal/ahudson_aitkencollege_edu_au/Documents/My%20Documents/Professional%20Development/Carolyn%20Chisolm/Analysis%20of%20Exams.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_rels/chart4.xml.rels><?xml version="1.0" encoding="UTF-8" standalone="yes"?>
<Relationships xmlns="http://schemas.openxmlformats.org/package/2006/relationships"><Relationship Id="rId3" Type="http://schemas.openxmlformats.org/officeDocument/2006/relationships/oleObject" Target="https://aitkencollegeeduau-my.sharepoint.com/personal/ahudson_aitkencollege_edu_au/Documents/My%20Documents/Professional%20Development/Carolyn%20Chisolm/Analysis%20of%20Exams.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2.xml"/></Relationships>
</file>

<file path=ppt/charts/_rels/chart5.xml.rels><?xml version="1.0" encoding="UTF-8" standalone="yes"?>
<Relationships xmlns="http://schemas.openxmlformats.org/package/2006/relationships"><Relationship Id="rId3" Type="http://schemas.openxmlformats.org/officeDocument/2006/relationships/oleObject" Target="https://aitkencollegeeduau-my.sharepoint.com/personal/ahudson_aitkencollege_edu_au/Documents/My%20Documents/Professional%20Development/Carolyn%20Chisolm/Analysis%20of%20Exams.xlsx" TargetMode="Externa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solidFill>
                <a:latin typeface="+mn-lt"/>
                <a:ea typeface="+mn-ea"/>
                <a:cs typeface="+mn-cs"/>
              </a:defRPr>
            </a:pPr>
            <a:r>
              <a:rPr lang="en-US" sz="2400" b="1" dirty="0">
                <a:solidFill>
                  <a:schemeClr val="tx1"/>
                </a:solidFill>
                <a:latin typeface="Microsoft GothicNeo" panose="020B0500000101010101" pitchFamily="34" charset="-127"/>
                <a:ea typeface="Microsoft GothicNeo" panose="020B0500000101010101" pitchFamily="34" charset="-127"/>
                <a:cs typeface="Microsoft GothicNeo" panose="020B0500000101010101" pitchFamily="34" charset="-127"/>
              </a:rPr>
              <a:t>2019 VCAA Science exams</a:t>
            </a:r>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Sheet1!$H$1</c:f>
              <c:strCache>
                <c:ptCount val="1"/>
                <c:pt idx="0">
                  <c:v>Sciences</c:v>
                </c:pt>
              </c:strCache>
            </c:strRef>
          </c:tx>
          <c:spPr>
            <a:solidFill>
              <a:srgbClr val="147694"/>
            </a:solidFill>
            <a:ln>
              <a:solidFill>
                <a:srgbClr val="147694"/>
              </a:solidFill>
            </a:ln>
            <a:effectLst/>
          </c:spPr>
          <c:invertIfNegative val="0"/>
          <c:cat>
            <c:strRef>
              <c:f>Sheet1!$G$2:$G$4</c:f>
              <c:strCache>
                <c:ptCount val="3"/>
                <c:pt idx="0">
                  <c:v>Application</c:v>
                </c:pt>
                <c:pt idx="1">
                  <c:v>Analysis</c:v>
                </c:pt>
                <c:pt idx="2">
                  <c:v>Key Science Skills </c:v>
                </c:pt>
              </c:strCache>
            </c:strRef>
          </c:cat>
          <c:val>
            <c:numRef>
              <c:f>Sheet1!$H$2:$H$4</c:f>
              <c:numCache>
                <c:formatCode>0</c:formatCode>
                <c:ptCount val="3"/>
                <c:pt idx="0">
                  <c:v>35</c:v>
                </c:pt>
                <c:pt idx="1">
                  <c:v>29.166666666666664</c:v>
                </c:pt>
                <c:pt idx="2">
                  <c:v>20</c:v>
                </c:pt>
              </c:numCache>
            </c:numRef>
          </c:val>
          <c:extLst>
            <c:ext xmlns:c16="http://schemas.microsoft.com/office/drawing/2014/chart" uri="{C3380CC4-5D6E-409C-BE32-E72D297353CC}">
              <c16:uniqueId val="{00000000-4B64-4BD9-A412-6BD913546076}"/>
            </c:ext>
          </c:extLst>
        </c:ser>
        <c:dLbls>
          <c:showLegendKey val="0"/>
          <c:showVal val="0"/>
          <c:showCatName val="0"/>
          <c:showSerName val="0"/>
          <c:showPercent val="0"/>
          <c:showBubbleSize val="0"/>
        </c:dLbls>
        <c:gapWidth val="219"/>
        <c:overlap val="-27"/>
        <c:axId val="1959231407"/>
        <c:axId val="1754914527"/>
      </c:barChart>
      <c:catAx>
        <c:axId val="19592314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icrosoft GothicNeo" panose="020B0500000101010101" pitchFamily="34" charset="-127"/>
                <a:ea typeface="Microsoft GothicNeo" panose="020B0500000101010101" pitchFamily="34" charset="-127"/>
                <a:cs typeface="Microsoft GothicNeo" panose="020B0500000101010101" pitchFamily="34" charset="-127"/>
              </a:defRPr>
            </a:pPr>
            <a:endParaRPr lang="en-US"/>
          </a:p>
        </c:txPr>
        <c:crossAx val="1754914527"/>
        <c:crosses val="autoZero"/>
        <c:auto val="1"/>
        <c:lblAlgn val="ctr"/>
        <c:lblOffset val="100"/>
        <c:noMultiLvlLbl val="0"/>
      </c:catAx>
      <c:valAx>
        <c:axId val="1754914527"/>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0" i="0" u="none" strike="noStrike" kern="1200" baseline="0">
                    <a:solidFill>
                      <a:schemeClr val="tx1"/>
                    </a:solidFill>
                    <a:latin typeface="Microsoft GothicNeo" panose="020B0500000101010101" pitchFamily="34" charset="-127"/>
                    <a:ea typeface="Microsoft GothicNeo" panose="020B0500000101010101" pitchFamily="34" charset="-127"/>
                    <a:cs typeface="Microsoft GothicNeo" panose="020B0500000101010101" pitchFamily="34" charset="-127"/>
                  </a:defRPr>
                </a:pPr>
                <a:r>
                  <a:rPr lang="en-AU" sz="2400">
                    <a:solidFill>
                      <a:schemeClr val="tx1"/>
                    </a:solidFill>
                    <a:latin typeface="Microsoft GothicNeo" panose="020B0500000101010101" pitchFamily="34" charset="-127"/>
                    <a:ea typeface="Microsoft GothicNeo" panose="020B0500000101010101" pitchFamily="34" charset="-127"/>
                    <a:cs typeface="Microsoft GothicNeo" panose="020B0500000101010101" pitchFamily="34" charset="-127"/>
                  </a:rPr>
                  <a:t>%</a:t>
                </a:r>
                <a:r>
                  <a:rPr lang="en-AU" sz="2400" baseline="0">
                    <a:solidFill>
                      <a:schemeClr val="tx1"/>
                    </a:solidFill>
                    <a:latin typeface="Microsoft GothicNeo" panose="020B0500000101010101" pitchFamily="34" charset="-127"/>
                    <a:ea typeface="Microsoft GothicNeo" panose="020B0500000101010101" pitchFamily="34" charset="-127"/>
                    <a:cs typeface="Microsoft GothicNeo" panose="020B0500000101010101" pitchFamily="34" charset="-127"/>
                  </a:rPr>
                  <a:t> of marks</a:t>
                </a:r>
                <a:endParaRPr lang="en-AU" sz="2400">
                  <a:solidFill>
                    <a:schemeClr val="tx1"/>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c:rich>
          </c:tx>
          <c:layout>
            <c:manualLayout>
              <c:xMode val="edge"/>
              <c:yMode val="edge"/>
              <c:x val="2.7080566290776445E-2"/>
              <c:y val="0.32759660250801981"/>
            </c:manualLayout>
          </c:layout>
          <c:overlay val="0"/>
          <c:spPr>
            <a:noFill/>
            <a:ln>
              <a:noFill/>
            </a:ln>
            <a:effectLst/>
          </c:spPr>
          <c:txPr>
            <a:bodyPr rot="-5400000" spcFirstLastPara="1" vertOverflow="ellipsis" vert="horz" wrap="square" anchor="ctr" anchorCtr="1"/>
            <a:lstStyle/>
            <a:p>
              <a:pPr>
                <a:defRPr sz="2400" b="0" i="0" u="none" strike="noStrike" kern="1200" baseline="0">
                  <a:solidFill>
                    <a:schemeClr val="tx1"/>
                  </a:solidFill>
                  <a:latin typeface="Microsoft GothicNeo" panose="020B0500000101010101" pitchFamily="34" charset="-127"/>
                  <a:ea typeface="Microsoft GothicNeo" panose="020B0500000101010101" pitchFamily="34" charset="-127"/>
                  <a:cs typeface="Microsoft GothicNeo" panose="020B0500000101010101" pitchFamily="34" charset="-127"/>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Microsoft GothicNeo" panose="020B0500000101010101" pitchFamily="34" charset="-127"/>
                <a:ea typeface="Microsoft GothicNeo" panose="020B0500000101010101" pitchFamily="34" charset="-127"/>
                <a:cs typeface="Microsoft GothicNeo" panose="020B0500000101010101" pitchFamily="34" charset="-127"/>
              </a:defRPr>
            </a:pPr>
            <a:endParaRPr lang="en-US"/>
          </a:p>
        </c:txPr>
        <c:crossAx val="195923140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000" b="0"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tx>
            <c:strRef>
              <c:f>Sheet1!$Q$1</c:f>
              <c:strCache>
                <c:ptCount val="1"/>
                <c:pt idx="0">
                  <c:v>Physics</c:v>
                </c:pt>
              </c:strCache>
            </c:strRef>
          </c:tx>
          <c:spPr>
            <a:solidFill>
              <a:srgbClr val="147694"/>
            </a:solidFill>
            <a:ln>
              <a:noFill/>
            </a:ln>
            <a:effectLst/>
          </c:spPr>
          <c:invertIfNegative val="0"/>
          <c:cat>
            <c:strRef>
              <c:f>Sheet1!$P$2:$P$5</c:f>
              <c:strCache>
                <c:ptCount val="4"/>
                <c:pt idx="0">
                  <c:v>Application</c:v>
                </c:pt>
                <c:pt idx="1">
                  <c:v>Analysis</c:v>
                </c:pt>
                <c:pt idx="2">
                  <c:v>Key Science Skills </c:v>
                </c:pt>
                <c:pt idx="3">
                  <c:v>Experimental design</c:v>
                </c:pt>
              </c:strCache>
            </c:strRef>
          </c:cat>
          <c:val>
            <c:numRef>
              <c:f>Sheet1!$Q$2:$Q$5</c:f>
              <c:numCache>
                <c:formatCode>0</c:formatCode>
                <c:ptCount val="4"/>
                <c:pt idx="0">
                  <c:v>29.166666666666668</c:v>
                </c:pt>
                <c:pt idx="1">
                  <c:v>39.166666666666664</c:v>
                </c:pt>
                <c:pt idx="2">
                  <c:v>20</c:v>
                </c:pt>
                <c:pt idx="3">
                  <c:v>15</c:v>
                </c:pt>
              </c:numCache>
            </c:numRef>
          </c:val>
          <c:extLst>
            <c:ext xmlns:c16="http://schemas.microsoft.com/office/drawing/2014/chart" uri="{C3380CC4-5D6E-409C-BE32-E72D297353CC}">
              <c16:uniqueId val="{00000000-BCB0-4FD2-9C69-852BFDEC243E}"/>
            </c:ext>
          </c:extLst>
        </c:ser>
        <c:dLbls>
          <c:showLegendKey val="0"/>
          <c:showVal val="0"/>
          <c:showCatName val="0"/>
          <c:showSerName val="0"/>
          <c:showPercent val="0"/>
          <c:showBubbleSize val="0"/>
        </c:dLbls>
        <c:gapWidth val="219"/>
        <c:overlap val="-27"/>
        <c:axId val="1963181520"/>
        <c:axId val="1533907232"/>
      </c:barChart>
      <c:catAx>
        <c:axId val="1963181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crossAx val="1533907232"/>
        <c:crosses val="autoZero"/>
        <c:auto val="1"/>
        <c:lblAlgn val="ctr"/>
        <c:lblOffset val="100"/>
        <c:noMultiLvlLbl val="0"/>
      </c:catAx>
      <c:valAx>
        <c:axId val="153390723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r>
                  <a:rPr lang="en-US" sz="1100">
                    <a:solidFill>
                      <a:sysClr val="windowText" lastClr="000000"/>
                    </a:solidFill>
                  </a:rPr>
                  <a:t>% of marks</a:t>
                </a:r>
              </a:p>
            </c:rich>
          </c:tx>
          <c:overlay val="0"/>
          <c:spPr>
            <a:noFill/>
            <a:ln>
              <a:noFill/>
            </a:ln>
            <a:effectLst/>
          </c:spPr>
          <c:txPr>
            <a:bodyPr rot="-54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en-US"/>
          </a:p>
        </c:txPr>
        <c:crossAx val="196318152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000" b="0"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tx>
            <c:strRef>
              <c:f>Sheet1!$M$1</c:f>
              <c:strCache>
                <c:ptCount val="1"/>
                <c:pt idx="0">
                  <c:v>Chemistry</c:v>
                </c:pt>
              </c:strCache>
            </c:strRef>
          </c:tx>
          <c:spPr>
            <a:solidFill>
              <a:srgbClr val="147694"/>
            </a:solidFill>
            <a:ln>
              <a:noFill/>
            </a:ln>
            <a:effectLst/>
          </c:spPr>
          <c:invertIfNegative val="0"/>
          <c:cat>
            <c:strRef>
              <c:f>Sheet1!$L$2:$L$5</c:f>
              <c:strCache>
                <c:ptCount val="4"/>
                <c:pt idx="0">
                  <c:v>Application</c:v>
                </c:pt>
                <c:pt idx="1">
                  <c:v>Analysis</c:v>
                </c:pt>
                <c:pt idx="2">
                  <c:v>Key Science Skills </c:v>
                </c:pt>
                <c:pt idx="3">
                  <c:v>Experimental design</c:v>
                </c:pt>
              </c:strCache>
            </c:strRef>
          </c:cat>
          <c:val>
            <c:numRef>
              <c:f>Sheet1!$M$2:$M$5</c:f>
              <c:numCache>
                <c:formatCode>0</c:formatCode>
                <c:ptCount val="4"/>
                <c:pt idx="0">
                  <c:v>35.833333333333336</c:v>
                </c:pt>
                <c:pt idx="1">
                  <c:v>35.833333333333336</c:v>
                </c:pt>
                <c:pt idx="2">
                  <c:v>20</c:v>
                </c:pt>
                <c:pt idx="3">
                  <c:v>12.5</c:v>
                </c:pt>
              </c:numCache>
            </c:numRef>
          </c:val>
          <c:extLst>
            <c:ext xmlns:c16="http://schemas.microsoft.com/office/drawing/2014/chart" uri="{C3380CC4-5D6E-409C-BE32-E72D297353CC}">
              <c16:uniqueId val="{00000000-E03E-424C-B869-1A281A253502}"/>
            </c:ext>
          </c:extLst>
        </c:ser>
        <c:dLbls>
          <c:showLegendKey val="0"/>
          <c:showVal val="0"/>
          <c:showCatName val="0"/>
          <c:showSerName val="0"/>
          <c:showPercent val="0"/>
          <c:showBubbleSize val="0"/>
        </c:dLbls>
        <c:gapWidth val="219"/>
        <c:overlap val="-27"/>
        <c:axId val="1692332656"/>
        <c:axId val="1810134480"/>
      </c:barChart>
      <c:catAx>
        <c:axId val="16923326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crossAx val="1810134480"/>
        <c:crosses val="autoZero"/>
        <c:auto val="1"/>
        <c:lblAlgn val="ctr"/>
        <c:lblOffset val="100"/>
        <c:noMultiLvlLbl val="0"/>
      </c:catAx>
      <c:valAx>
        <c:axId val="18101344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r>
                  <a:rPr lang="en-US" sz="1200">
                    <a:solidFill>
                      <a:sysClr val="windowText" lastClr="000000"/>
                    </a:solidFill>
                  </a:rPr>
                  <a:t>% of marks</a:t>
                </a:r>
              </a:p>
            </c:rich>
          </c:tx>
          <c:overlay val="0"/>
          <c:spPr>
            <a:noFill/>
            <a:ln>
              <a:noFill/>
            </a:ln>
            <a:effectLst/>
          </c:spPr>
          <c:txPr>
            <a:bodyPr rot="-54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en-US"/>
          </a:p>
        </c:txPr>
        <c:crossAx val="169233265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000" b="0"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tx>
            <c:strRef>
              <c:f>Sheet1!$S$1</c:f>
              <c:strCache>
                <c:ptCount val="1"/>
                <c:pt idx="0">
                  <c:v>Psychology</c:v>
                </c:pt>
              </c:strCache>
            </c:strRef>
          </c:tx>
          <c:spPr>
            <a:solidFill>
              <a:srgbClr val="147694"/>
            </a:solidFill>
            <a:ln>
              <a:noFill/>
            </a:ln>
            <a:effectLst/>
          </c:spPr>
          <c:invertIfNegative val="0"/>
          <c:cat>
            <c:strRef>
              <c:f>Sheet1!$R$2:$R$5</c:f>
              <c:strCache>
                <c:ptCount val="4"/>
                <c:pt idx="0">
                  <c:v>Application</c:v>
                </c:pt>
                <c:pt idx="1">
                  <c:v>Analysis</c:v>
                </c:pt>
                <c:pt idx="2">
                  <c:v>Key Science Skills </c:v>
                </c:pt>
                <c:pt idx="3">
                  <c:v>Experimental design</c:v>
                </c:pt>
              </c:strCache>
            </c:strRef>
          </c:cat>
          <c:val>
            <c:numRef>
              <c:f>Sheet1!$S$2:$S$5</c:f>
              <c:numCache>
                <c:formatCode>0</c:formatCode>
                <c:ptCount val="4"/>
                <c:pt idx="0">
                  <c:v>37.5</c:v>
                </c:pt>
                <c:pt idx="1">
                  <c:v>26.666666666666668</c:v>
                </c:pt>
                <c:pt idx="2">
                  <c:v>20</c:v>
                </c:pt>
                <c:pt idx="3">
                  <c:v>7</c:v>
                </c:pt>
              </c:numCache>
            </c:numRef>
          </c:val>
          <c:extLst>
            <c:ext xmlns:c16="http://schemas.microsoft.com/office/drawing/2014/chart" uri="{C3380CC4-5D6E-409C-BE32-E72D297353CC}">
              <c16:uniqueId val="{00000000-6B00-49AB-B922-EFFA2A67A13C}"/>
            </c:ext>
          </c:extLst>
        </c:ser>
        <c:dLbls>
          <c:showLegendKey val="0"/>
          <c:showVal val="0"/>
          <c:showCatName val="0"/>
          <c:showSerName val="0"/>
          <c:showPercent val="0"/>
          <c:showBubbleSize val="0"/>
        </c:dLbls>
        <c:gapWidth val="219"/>
        <c:overlap val="-27"/>
        <c:axId val="1963195520"/>
        <c:axId val="1699677296"/>
      </c:barChart>
      <c:catAx>
        <c:axId val="1963195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crossAx val="1699677296"/>
        <c:crosses val="autoZero"/>
        <c:auto val="1"/>
        <c:lblAlgn val="ctr"/>
        <c:lblOffset val="100"/>
        <c:noMultiLvlLbl val="0"/>
      </c:catAx>
      <c:valAx>
        <c:axId val="16996772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r>
                  <a:rPr lang="en-US" sz="1100">
                    <a:solidFill>
                      <a:sysClr val="windowText" lastClr="000000"/>
                    </a:solidFill>
                  </a:rPr>
                  <a:t>% of marks</a:t>
                </a:r>
              </a:p>
            </c:rich>
          </c:tx>
          <c:overlay val="0"/>
          <c:spPr>
            <a:noFill/>
            <a:ln>
              <a:noFill/>
            </a:ln>
            <a:effectLst/>
          </c:spPr>
          <c:txPr>
            <a:bodyPr rot="-54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en-US"/>
          </a:p>
        </c:txPr>
        <c:crossAx val="196319552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000" b="0"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tx>
            <c:strRef>
              <c:f>Sheet1!$K$1</c:f>
              <c:strCache>
                <c:ptCount val="1"/>
                <c:pt idx="0">
                  <c:v>Biology</c:v>
                </c:pt>
              </c:strCache>
            </c:strRef>
          </c:tx>
          <c:spPr>
            <a:solidFill>
              <a:srgbClr val="147694"/>
            </a:solidFill>
            <a:ln>
              <a:noFill/>
            </a:ln>
            <a:effectLst/>
          </c:spPr>
          <c:invertIfNegative val="0"/>
          <c:cat>
            <c:strRef>
              <c:f>Sheet1!$J$2:$J$5</c:f>
              <c:strCache>
                <c:ptCount val="4"/>
                <c:pt idx="0">
                  <c:v>Application</c:v>
                </c:pt>
                <c:pt idx="1">
                  <c:v>Analysis</c:v>
                </c:pt>
                <c:pt idx="2">
                  <c:v>Key Science Skills </c:v>
                </c:pt>
                <c:pt idx="3">
                  <c:v>Experimental design</c:v>
                </c:pt>
              </c:strCache>
            </c:strRef>
          </c:cat>
          <c:val>
            <c:numRef>
              <c:f>Sheet1!$K$2:$K$5</c:f>
              <c:numCache>
                <c:formatCode>0</c:formatCode>
                <c:ptCount val="4"/>
                <c:pt idx="0">
                  <c:v>30.833333333333336</c:v>
                </c:pt>
                <c:pt idx="1">
                  <c:v>21.666666666666668</c:v>
                </c:pt>
                <c:pt idx="2">
                  <c:v>20</c:v>
                </c:pt>
                <c:pt idx="3">
                  <c:v>9.1666666666666661</c:v>
                </c:pt>
              </c:numCache>
            </c:numRef>
          </c:val>
          <c:extLst>
            <c:ext xmlns:c16="http://schemas.microsoft.com/office/drawing/2014/chart" uri="{C3380CC4-5D6E-409C-BE32-E72D297353CC}">
              <c16:uniqueId val="{00000000-A081-4E07-AD16-5DA5683F1954}"/>
            </c:ext>
          </c:extLst>
        </c:ser>
        <c:dLbls>
          <c:showLegendKey val="0"/>
          <c:showVal val="0"/>
          <c:showCatName val="0"/>
          <c:showSerName val="0"/>
          <c:showPercent val="0"/>
          <c:showBubbleSize val="0"/>
        </c:dLbls>
        <c:gapWidth val="219"/>
        <c:overlap val="-27"/>
        <c:axId val="1692336256"/>
        <c:axId val="1810183568"/>
      </c:barChart>
      <c:catAx>
        <c:axId val="1692336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crossAx val="1810183568"/>
        <c:crosses val="autoZero"/>
        <c:auto val="1"/>
        <c:lblAlgn val="ctr"/>
        <c:lblOffset val="100"/>
        <c:noMultiLvlLbl val="0"/>
      </c:catAx>
      <c:valAx>
        <c:axId val="181018356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r>
                  <a:rPr lang="en-US" sz="1100">
                    <a:solidFill>
                      <a:sysClr val="windowText" lastClr="000000"/>
                    </a:solidFill>
                  </a:rPr>
                  <a:t>% of</a:t>
                </a:r>
                <a:r>
                  <a:rPr lang="en-US" sz="1100" baseline="0">
                    <a:solidFill>
                      <a:sysClr val="windowText" lastClr="000000"/>
                    </a:solidFill>
                  </a:rPr>
                  <a:t> marks</a:t>
                </a:r>
                <a:endParaRPr lang="en-US" sz="1100">
                  <a:solidFill>
                    <a:sysClr val="windowText" lastClr="000000"/>
                  </a:solidFill>
                </a:endParaRPr>
              </a:p>
            </c:rich>
          </c:tx>
          <c:overlay val="0"/>
          <c:spPr>
            <a:noFill/>
            <a:ln>
              <a:noFill/>
            </a:ln>
            <a:effectLst/>
          </c:spPr>
          <c:txPr>
            <a:bodyPr rot="-54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en-US"/>
          </a:p>
        </c:txPr>
        <c:crossAx val="169233625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0.62821</cdr:x>
      <cdr:y>0.61688</cdr:y>
    </cdr:from>
    <cdr:to>
      <cdr:x>0.90055</cdr:x>
      <cdr:y>0.61688</cdr:y>
    </cdr:to>
    <cdr:cxnSp macro="">
      <cdr:nvCxnSpPr>
        <cdr:cNvPr id="2" name="Straight Connector 1">
          <a:extLst xmlns:a="http://schemas.openxmlformats.org/drawingml/2006/main">
            <a:ext uri="{FF2B5EF4-FFF2-40B4-BE49-F238E27FC236}">
              <a16:creationId xmlns:a16="http://schemas.microsoft.com/office/drawing/2014/main" id="{E5A693C3-9607-4155-80C9-93CD32A70E35}"/>
            </a:ext>
          </a:extLst>
        </cdr:cNvPr>
        <cdr:cNvCxnSpPr/>
      </cdr:nvCxnSpPr>
      <cdr:spPr>
        <a:xfrm xmlns:a="http://schemas.openxmlformats.org/drawingml/2006/main" flipH="1">
          <a:off x="2872161" y="1692236"/>
          <a:ext cx="1245143" cy="0"/>
        </a:xfrm>
        <a:prstGeom xmlns:a="http://schemas.openxmlformats.org/drawingml/2006/main" prst="line">
          <a:avLst/>
        </a:prstGeom>
        <a:ln xmlns:a="http://schemas.openxmlformats.org/drawingml/2006/main" w="28575"/>
      </cdr:spPr>
      <cdr:style>
        <a:lnRef xmlns:a="http://schemas.openxmlformats.org/drawingml/2006/main" idx="1">
          <a:schemeClr val="accent2"/>
        </a:lnRef>
        <a:fillRef xmlns:a="http://schemas.openxmlformats.org/drawingml/2006/main" idx="0">
          <a:schemeClr val="accent2"/>
        </a:fillRef>
        <a:effectRef xmlns:a="http://schemas.openxmlformats.org/drawingml/2006/main" idx="0">
          <a:schemeClr val="accent2"/>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0.62589</cdr:x>
      <cdr:y>0.70502</cdr:y>
    </cdr:from>
    <cdr:to>
      <cdr:x>0.89823</cdr:x>
      <cdr:y>0.70502</cdr:y>
    </cdr:to>
    <cdr:cxnSp macro="">
      <cdr:nvCxnSpPr>
        <cdr:cNvPr id="2" name="Straight Connector 1">
          <a:extLst xmlns:a="http://schemas.openxmlformats.org/drawingml/2006/main">
            <a:ext uri="{FF2B5EF4-FFF2-40B4-BE49-F238E27FC236}">
              <a16:creationId xmlns:a16="http://schemas.microsoft.com/office/drawing/2014/main" id="{7537B5C5-3787-40B1-8B55-3D46280DD5E7}"/>
            </a:ext>
          </a:extLst>
        </cdr:cNvPr>
        <cdr:cNvCxnSpPr/>
      </cdr:nvCxnSpPr>
      <cdr:spPr>
        <a:xfrm xmlns:a="http://schemas.openxmlformats.org/drawingml/2006/main" flipH="1">
          <a:off x="2861580" y="1934014"/>
          <a:ext cx="1245143" cy="0"/>
        </a:xfrm>
        <a:prstGeom xmlns:a="http://schemas.openxmlformats.org/drawingml/2006/main" prst="line">
          <a:avLst/>
        </a:prstGeom>
        <a:ln xmlns:a="http://schemas.openxmlformats.org/drawingml/2006/main" w="28575"/>
      </cdr:spPr>
      <cdr:style>
        <a:lnRef xmlns:a="http://schemas.openxmlformats.org/drawingml/2006/main" idx="1">
          <a:schemeClr val="accent2"/>
        </a:lnRef>
        <a:fillRef xmlns:a="http://schemas.openxmlformats.org/drawingml/2006/main" idx="0">
          <a:schemeClr val="accent2"/>
        </a:fillRef>
        <a:effectRef xmlns:a="http://schemas.openxmlformats.org/drawingml/2006/main" idx="0">
          <a:schemeClr val="accent2"/>
        </a:effectRef>
        <a:fontRef xmlns:a="http://schemas.openxmlformats.org/drawingml/2006/main" idx="minor">
          <a:schemeClr val="tx1"/>
        </a:fontRef>
      </cdr:style>
    </cdr:cxnSp>
  </cdr:relSizeAnchor>
</c:userShapes>
</file>

<file path=ppt/drawings/drawing3.xml><?xml version="1.0" encoding="utf-8"?>
<c:userShapes xmlns:c="http://schemas.openxmlformats.org/drawingml/2006/chart">
  <cdr:relSizeAnchor xmlns:cdr="http://schemas.openxmlformats.org/drawingml/2006/chartDrawing">
    <cdr:from>
      <cdr:x>0.62879</cdr:x>
      <cdr:y>0.64069</cdr:y>
    </cdr:from>
    <cdr:to>
      <cdr:x>0.90113</cdr:x>
      <cdr:y>0.64069</cdr:y>
    </cdr:to>
    <cdr:cxnSp macro="">
      <cdr:nvCxnSpPr>
        <cdr:cNvPr id="2" name="Straight Connector 1">
          <a:extLst xmlns:a="http://schemas.openxmlformats.org/drawingml/2006/main">
            <a:ext uri="{FF2B5EF4-FFF2-40B4-BE49-F238E27FC236}">
              <a16:creationId xmlns:a16="http://schemas.microsoft.com/office/drawing/2014/main" id="{C133497A-5DAB-4157-9B95-5655B0345EFC}"/>
            </a:ext>
          </a:extLst>
        </cdr:cNvPr>
        <cdr:cNvCxnSpPr/>
      </cdr:nvCxnSpPr>
      <cdr:spPr>
        <a:xfrm xmlns:a="http://schemas.openxmlformats.org/drawingml/2006/main" flipH="1">
          <a:off x="2874835" y="1757550"/>
          <a:ext cx="1245143" cy="0"/>
        </a:xfrm>
        <a:prstGeom xmlns:a="http://schemas.openxmlformats.org/drawingml/2006/main" prst="line">
          <a:avLst/>
        </a:prstGeom>
        <a:ln xmlns:a="http://schemas.openxmlformats.org/drawingml/2006/main" w="28575"/>
      </cdr:spPr>
      <cdr:style>
        <a:lnRef xmlns:a="http://schemas.openxmlformats.org/drawingml/2006/main" idx="1">
          <a:schemeClr val="accent2"/>
        </a:lnRef>
        <a:fillRef xmlns:a="http://schemas.openxmlformats.org/drawingml/2006/main" idx="0">
          <a:schemeClr val="accent2"/>
        </a:fillRef>
        <a:effectRef xmlns:a="http://schemas.openxmlformats.org/drawingml/2006/main" idx="0">
          <a:schemeClr val="accent2"/>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69C548-55E2-48F4-8935-C3712DEAA9A9}" type="datetimeFigureOut">
              <a:rPr lang="en-AU" smtClean="0"/>
              <a:t>4/08/2020</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C5F171-DF7B-4746-AADA-75EB1B5A2E5E}" type="slidenum">
              <a:rPr lang="en-AU" smtClean="0"/>
              <a:t>‹#›</a:t>
            </a:fld>
            <a:endParaRPr lang="en-AU"/>
          </a:p>
        </p:txBody>
      </p:sp>
    </p:spTree>
    <p:extLst>
      <p:ext uri="{BB962C8B-B14F-4D97-AF65-F5344CB8AC3E}">
        <p14:creationId xmlns:p14="http://schemas.microsoft.com/office/powerpoint/2010/main" val="2000935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neural networks?</a:t>
            </a:r>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2</a:t>
            </a:fld>
            <a:endParaRPr lang="en-AU"/>
          </a:p>
        </p:txBody>
      </p:sp>
    </p:spTree>
    <p:extLst>
      <p:ext uri="{BB962C8B-B14F-4D97-AF65-F5344CB8AC3E}">
        <p14:creationId xmlns:p14="http://schemas.microsoft.com/office/powerpoint/2010/main" val="26307148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After completing a review of the 2019 examiner’s reports there are similar themes that come through.</a:t>
            </a:r>
          </a:p>
          <a:p>
            <a:r>
              <a:rPr lang="en-AU" dirty="0"/>
              <a:t>I would say that these are certainly things that I observed during marking which I have then used to change my teaching.</a:t>
            </a:r>
          </a:p>
          <a:p>
            <a:pPr marL="228600" indent="-228600">
              <a:buAutoNum type="arabicPeriod"/>
            </a:pPr>
            <a:r>
              <a:rPr lang="en-AU" dirty="0"/>
              <a:t>Students find applying their knowledge to new contexts to be challenging – this has helped me be more explicit about how to apply their knowledge. It is not enough to just give them practise questions, I have found that I have had to step through how to do this.</a:t>
            </a:r>
          </a:p>
          <a:p>
            <a:pPr marL="228600" indent="-228600">
              <a:buAutoNum type="arabicPeriod"/>
            </a:pPr>
            <a:r>
              <a:rPr lang="en-AU" dirty="0"/>
              <a:t>Students need to be taught how to follow a logical approach to answering a question.</a:t>
            </a:r>
          </a:p>
          <a:p>
            <a:pPr marL="228600" indent="-228600">
              <a:buAutoNum type="arabicPeriod"/>
            </a:pPr>
            <a:r>
              <a:rPr lang="en-AU" dirty="0"/>
              <a:t>Basic (but not necessarily easy) skills can bring students undone – I now uses quizzes throughout the year to give students opportunity to practise.</a:t>
            </a:r>
          </a:p>
          <a:p>
            <a:pPr marL="228600" indent="-228600">
              <a:buAutoNum type="arabicPeriod"/>
            </a:pPr>
            <a:r>
              <a:rPr lang="en-AU" dirty="0"/>
              <a:t>Interpreting graphs and drawing graphs is hard for students – I used to assume that they mastered this skill in maths, but the day I saw students joining the dots when they were inserting the trendline I realised that this was not the case.</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AU" dirty="0"/>
              <a:t>Students find the key science skills hard which is because they are hard. And yes, I found out the hard way that you can’t teach key science skills in the last two weeks of term.</a:t>
            </a:r>
          </a:p>
          <a:p>
            <a:pPr marL="228600" indent="-228600">
              <a:buAutoNum type="arabicPeriod"/>
            </a:pPr>
            <a:r>
              <a:rPr lang="en-AU" dirty="0"/>
              <a:t>Students need to be able to remember something in order to put pen to paper. This was the most surprising idea. I had focused so hard on students being able to apply their knowledge I forgot to teach them to value remembering information. </a:t>
            </a:r>
          </a:p>
          <a:p>
            <a:pPr marL="228600" indent="-228600">
              <a:buAutoNum type="arabicPeriod"/>
            </a:pPr>
            <a:endParaRPr lang="en-AU" dirty="0"/>
          </a:p>
          <a:p>
            <a:endParaRPr lang="en-US" sz="120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13</a:t>
            </a:fld>
            <a:endParaRPr lang="en-AU"/>
          </a:p>
        </p:txBody>
      </p:sp>
    </p:spTree>
    <p:extLst>
      <p:ext uri="{BB962C8B-B14F-4D97-AF65-F5344CB8AC3E}">
        <p14:creationId xmlns:p14="http://schemas.microsoft.com/office/powerpoint/2010/main" val="22285301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Valuing information as seen in this representation of Blooms taxonomy is really the foundation of all higher level knowledge.</a:t>
            </a:r>
          </a:p>
          <a:p>
            <a:r>
              <a:rPr lang="en-US" sz="1200" kern="1200" dirty="0">
                <a:solidFill>
                  <a:schemeClr val="tx1"/>
                </a:solidFill>
                <a:effectLst/>
                <a:latin typeface="+mn-lt"/>
                <a:ea typeface="+mn-ea"/>
                <a:cs typeface="+mn-cs"/>
              </a:rPr>
              <a:t>Taking the time to teach students strategies to remember ideas as well as teaching them to value remembering ideas.</a:t>
            </a:r>
          </a:p>
          <a:p>
            <a:r>
              <a:rPr lang="en-US" sz="1200" kern="1200" dirty="0">
                <a:solidFill>
                  <a:schemeClr val="tx1"/>
                </a:solidFill>
                <a:effectLst/>
                <a:latin typeface="+mn-lt"/>
                <a:ea typeface="+mn-ea"/>
                <a:cs typeface="+mn-cs"/>
              </a:rPr>
              <a:t>Then showing students how to transform their knowledge so that they can apply their knowledge.</a:t>
            </a:r>
          </a:p>
          <a:p>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14</a:t>
            </a:fld>
            <a:endParaRPr lang="en-AU"/>
          </a:p>
        </p:txBody>
      </p:sp>
    </p:spTree>
    <p:extLst>
      <p:ext uri="{BB962C8B-B14F-4D97-AF65-F5344CB8AC3E}">
        <p14:creationId xmlns:p14="http://schemas.microsoft.com/office/powerpoint/2010/main" val="5579194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Teaching students the meaning of the command terms is integral to students being able to understand how to answer a question</a:t>
            </a:r>
          </a:p>
          <a:p>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15</a:t>
            </a:fld>
            <a:endParaRPr lang="en-AU"/>
          </a:p>
        </p:txBody>
      </p:sp>
    </p:spTree>
    <p:extLst>
      <p:ext uri="{BB962C8B-B14F-4D97-AF65-F5344CB8AC3E}">
        <p14:creationId xmlns:p14="http://schemas.microsoft.com/office/powerpoint/2010/main" val="24741926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And as I mentioned, explicitly teaching and embedding key science skills into learning activities throughout Units 1 – 4 makes such a difference for when you are preparing students for exams.</a:t>
            </a:r>
          </a:p>
          <a:p>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16</a:t>
            </a:fld>
            <a:endParaRPr lang="en-AU"/>
          </a:p>
        </p:txBody>
      </p:sp>
    </p:spTree>
    <p:extLst>
      <p:ext uri="{BB962C8B-B14F-4D97-AF65-F5344CB8AC3E}">
        <p14:creationId xmlns:p14="http://schemas.microsoft.com/office/powerpoint/2010/main" val="9036417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is an example of how you can map skills across Year 11 and 12.</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 am currently teaching Year 11 Physics and I work closely with the Year 12 Physics teacher in terms of what and when we should introduce new skills. These skills are then embedded into learning tasks and SACs.</a:t>
            </a:r>
          </a:p>
          <a:p>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17</a:t>
            </a:fld>
            <a:endParaRPr lang="en-AU"/>
          </a:p>
        </p:txBody>
      </p:sp>
    </p:spTree>
    <p:extLst>
      <p:ext uri="{BB962C8B-B14F-4D97-AF65-F5344CB8AC3E}">
        <p14:creationId xmlns:p14="http://schemas.microsoft.com/office/powerpoint/2010/main" val="6120725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VCAA completed a whole range of presentations at the VCE conferences talking about what the were finding from their school audits and what their aims are. </a:t>
            </a:r>
          </a:p>
          <a:p>
            <a:r>
              <a:rPr lang="en-US" dirty="0"/>
              <a:t>Erin’s Wilson’s </a:t>
            </a:r>
            <a:r>
              <a:rPr lang="en-US" dirty="0" err="1"/>
              <a:t>powerpoint</a:t>
            </a:r>
            <a:r>
              <a:rPr lang="en-US" dirty="0"/>
              <a:t> is uploaded on the internet and although it was presented at the Psychology conference it is very much applicable to all subjects.</a:t>
            </a:r>
          </a:p>
          <a:p>
            <a:endParaRPr lang="en-US" dirty="0"/>
          </a:p>
          <a:p>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18</a:t>
            </a:fld>
            <a:endParaRPr lang="en-AU"/>
          </a:p>
        </p:txBody>
      </p:sp>
    </p:spTree>
    <p:extLst>
      <p:ext uri="{BB962C8B-B14F-4D97-AF65-F5344CB8AC3E}">
        <p14:creationId xmlns:p14="http://schemas.microsoft.com/office/powerpoint/2010/main" val="37329253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19</a:t>
            </a:fld>
            <a:endParaRPr lang="en-AU"/>
          </a:p>
        </p:txBody>
      </p:sp>
    </p:spTree>
    <p:extLst>
      <p:ext uri="{BB962C8B-B14F-4D97-AF65-F5344CB8AC3E}">
        <p14:creationId xmlns:p14="http://schemas.microsoft.com/office/powerpoint/2010/main" val="27103909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20</a:t>
            </a:fld>
            <a:endParaRPr lang="en-AU"/>
          </a:p>
        </p:txBody>
      </p:sp>
    </p:spTree>
    <p:extLst>
      <p:ext uri="{BB962C8B-B14F-4D97-AF65-F5344CB8AC3E}">
        <p14:creationId xmlns:p14="http://schemas.microsoft.com/office/powerpoint/2010/main" val="42456057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21</a:t>
            </a:fld>
            <a:endParaRPr lang="en-AU"/>
          </a:p>
        </p:txBody>
      </p:sp>
    </p:spTree>
    <p:extLst>
      <p:ext uri="{BB962C8B-B14F-4D97-AF65-F5344CB8AC3E}">
        <p14:creationId xmlns:p14="http://schemas.microsoft.com/office/powerpoint/2010/main" val="31484269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 find I like to be prepared for any changes that are coming.</a:t>
            </a:r>
          </a:p>
          <a:p>
            <a:r>
              <a:rPr lang="en-US" sz="1200" kern="1200" dirty="0">
                <a:solidFill>
                  <a:schemeClr val="tx1"/>
                </a:solidFill>
                <a:effectLst/>
                <a:latin typeface="+mn-lt"/>
                <a:ea typeface="+mn-ea"/>
                <a:cs typeface="+mn-cs"/>
              </a:rPr>
              <a:t>In the new Biology study design which will now be implemented at the start of 2022, there will be no structured tests and there is a requirement that no task be can repeated over the year.</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removal of the structured test option was also flagged at the Chemistry conference at the start of the year.</a:t>
            </a:r>
          </a:p>
          <a:p>
            <a:r>
              <a:rPr lang="en-US" sz="1200" kern="1200" dirty="0">
                <a:solidFill>
                  <a:schemeClr val="tx1"/>
                </a:solidFill>
                <a:effectLst/>
                <a:latin typeface="+mn-lt"/>
                <a:ea typeface="+mn-ea"/>
                <a:cs typeface="+mn-cs"/>
              </a:rPr>
              <a:t>When I initially heard this my reaction was one of how am I going to prepare my students for the exam?</a:t>
            </a:r>
          </a:p>
          <a:p>
            <a:r>
              <a:rPr lang="en-US" sz="1200" kern="1200" dirty="0">
                <a:solidFill>
                  <a:schemeClr val="tx1"/>
                </a:solidFill>
                <a:effectLst/>
                <a:latin typeface="+mn-lt"/>
                <a:ea typeface="+mn-ea"/>
                <a:cs typeface="+mn-cs"/>
              </a:rPr>
              <a:t>But then when I look at the options for the SACs, and after doing an analysis of the exam I can see that these tasks are more appropriate methods to prepare for the application, analysis and key science skills in the exam as these tasks require students to make links in their knowledge and key science skills while a structured test can be limited to measuring one idea at a time.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22</a:t>
            </a:fld>
            <a:endParaRPr lang="en-AU"/>
          </a:p>
        </p:txBody>
      </p:sp>
    </p:spTree>
    <p:extLst>
      <p:ext uri="{BB962C8B-B14F-4D97-AF65-F5344CB8AC3E}">
        <p14:creationId xmlns:p14="http://schemas.microsoft.com/office/powerpoint/2010/main" val="16501564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Use a connected approach and focus on skills.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Today I would like to focus on the skills that are embedded into the VCAA curriculum, SACs and exams that are transferable to Year 11 and middle school and more excitingly are beyond the focus of just attaining a high ATAR. I know that a high ATAR is the currency that many of our students and their families believe is highly important, however, this mode of learning to gain a number is starting to lose traction beyond the borders of school because it is recognized that it doesn’t necessarily serve students well in terms of readiness for University or the work place.</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17C5F171-DF7B-4746-AADA-75EB1B5A2E5E}" type="slidenum">
              <a:rPr lang="en-AU" smtClean="0"/>
              <a:t>5</a:t>
            </a:fld>
            <a:endParaRPr lang="en-AU"/>
          </a:p>
        </p:txBody>
      </p:sp>
    </p:spTree>
    <p:extLst>
      <p:ext uri="{BB962C8B-B14F-4D97-AF65-F5344CB8AC3E}">
        <p14:creationId xmlns:p14="http://schemas.microsoft.com/office/powerpoint/2010/main" val="24858447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One aim of the SAC is to allow students to demonstrate a range of achievements. One of the challenges I face in my subjects is that my tasks can tend to result in a bimodal spread of distributions. Where students who find the subject challenging do not have access to enough questions that they can answer.</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23</a:t>
            </a:fld>
            <a:endParaRPr lang="en-AU"/>
          </a:p>
        </p:txBody>
      </p:sp>
    </p:spTree>
    <p:extLst>
      <p:ext uri="{BB962C8B-B14F-4D97-AF65-F5344CB8AC3E}">
        <p14:creationId xmlns:p14="http://schemas.microsoft.com/office/powerpoint/2010/main" val="40938175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One strategy that I am now using is once I have decided on the type of task, the key knowledge descriptors, key skills and parts of the outcome that I will be assessing, I develop questions based using the division of questions that require low order thinking skills, middle order thinking skills and high order thinking skills.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 will also include key science skills into the task using the VCAA exam allocation of 20%.</a:t>
            </a:r>
          </a:p>
          <a:p>
            <a:endParaRPr lang="en-US" sz="120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24</a:t>
            </a:fld>
            <a:endParaRPr lang="en-AU"/>
          </a:p>
        </p:txBody>
      </p:sp>
    </p:spTree>
    <p:extLst>
      <p:ext uri="{BB962C8B-B14F-4D97-AF65-F5344CB8AC3E}">
        <p14:creationId xmlns:p14="http://schemas.microsoft.com/office/powerpoint/2010/main" val="37778259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Being more targeted in my approach to developing questions in a SAC could help ensure more students demonstrate an understanding that they do have, while also ensuring students who have a solid understanding are still stretched.</a:t>
            </a:r>
          </a:p>
          <a:p>
            <a:endParaRPr lang="en-AU" dirty="0"/>
          </a:p>
          <a:p>
            <a:r>
              <a:rPr lang="en-AU" dirty="0"/>
              <a:t>In this diagram I have organised the different learning levels from Bloom’s and SOLO taxonomy from low order thinking skills to high order thinking skills.</a:t>
            </a:r>
          </a:p>
          <a:p>
            <a:endParaRPr lang="en-AU" dirty="0"/>
          </a:p>
          <a:p>
            <a:r>
              <a:rPr lang="en-AU" dirty="0"/>
              <a:t>Just as a recap, Blooms levels are remember, understand, apply, analyse, evaluate and create while SOLO the lower level is unistructural where students only have one idea, </a:t>
            </a:r>
            <a:r>
              <a:rPr lang="en-AU" dirty="0" err="1"/>
              <a:t>multistructural</a:t>
            </a:r>
            <a:r>
              <a:rPr lang="en-AU" dirty="0"/>
              <a:t> where they have multiple ideas, relational where they connect their ideas and extended abstract where to can make links beyond the current knowledge set.</a:t>
            </a:r>
          </a:p>
        </p:txBody>
      </p:sp>
      <p:sp>
        <p:nvSpPr>
          <p:cNvPr id="4" name="Slide Number Placeholder 3"/>
          <p:cNvSpPr>
            <a:spLocks noGrp="1"/>
          </p:cNvSpPr>
          <p:nvPr>
            <p:ph type="sldNum" sz="quarter" idx="5"/>
          </p:nvPr>
        </p:nvSpPr>
        <p:spPr/>
        <p:txBody>
          <a:bodyPr/>
          <a:lstStyle/>
          <a:p>
            <a:fld id="{17C5F171-DF7B-4746-AADA-75EB1B5A2E5E}" type="slidenum">
              <a:rPr lang="en-AU" smtClean="0"/>
              <a:t>25</a:t>
            </a:fld>
            <a:endParaRPr lang="en-AU"/>
          </a:p>
        </p:txBody>
      </p:sp>
    </p:spTree>
    <p:extLst>
      <p:ext uri="{BB962C8B-B14F-4D97-AF65-F5344CB8AC3E}">
        <p14:creationId xmlns:p14="http://schemas.microsoft.com/office/powerpoint/2010/main" val="1385077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 then allocated these learning levels to low order thinking skills, middle order thinking skills and high order thinking skills.</a:t>
            </a:r>
          </a:p>
        </p:txBody>
      </p:sp>
      <p:sp>
        <p:nvSpPr>
          <p:cNvPr id="4" name="Slide Number Placeholder 3"/>
          <p:cNvSpPr>
            <a:spLocks noGrp="1"/>
          </p:cNvSpPr>
          <p:nvPr>
            <p:ph type="sldNum" sz="quarter" idx="5"/>
          </p:nvPr>
        </p:nvSpPr>
        <p:spPr/>
        <p:txBody>
          <a:bodyPr/>
          <a:lstStyle/>
          <a:p>
            <a:fld id="{17C5F171-DF7B-4746-AADA-75EB1B5A2E5E}" type="slidenum">
              <a:rPr lang="en-AU" smtClean="0"/>
              <a:t>26</a:t>
            </a:fld>
            <a:endParaRPr lang="en-AU"/>
          </a:p>
        </p:txBody>
      </p:sp>
    </p:spTree>
    <p:extLst>
      <p:ext uri="{BB962C8B-B14F-4D97-AF65-F5344CB8AC3E}">
        <p14:creationId xmlns:p14="http://schemas.microsoft.com/office/powerpoint/2010/main" val="15855925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 developed this template to build my SAC, where I identify the Unit, AOS, the outcome being measured, the type of task. And then for each question I describe the thinking process that the students will need to engage in in order to answer the question. The relevant KK, KSS and part of outcome, and then based on the thinking process I allocate SOLO, Bloom’s taxonomy and identify the level of thinking.</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would appear to be a lot of work when considering a structured test, however with the move towards more case study, stimuli type questions, there are often less questions, so it doesn’t take as long. Crafting the questions so that they enable students to demonstrate their understanding often takes the longest time.</a:t>
            </a:r>
          </a:p>
          <a:p>
            <a:endParaRPr lang="en-US" sz="120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27</a:t>
            </a:fld>
            <a:endParaRPr lang="en-AU"/>
          </a:p>
        </p:txBody>
      </p:sp>
    </p:spTree>
    <p:extLst>
      <p:ext uri="{BB962C8B-B14F-4D97-AF65-F5344CB8AC3E}">
        <p14:creationId xmlns:p14="http://schemas.microsoft.com/office/powerpoint/2010/main" val="25350363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This is an example of a practise task that I have developed for Unit 3&amp;4 Chemistry.</a:t>
            </a:r>
          </a:p>
          <a:p>
            <a:endParaRPr lang="en-US" sz="120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28</a:t>
            </a:fld>
            <a:endParaRPr lang="en-AU"/>
          </a:p>
        </p:txBody>
      </p:sp>
    </p:spTree>
    <p:extLst>
      <p:ext uri="{BB962C8B-B14F-4D97-AF65-F5344CB8AC3E}">
        <p14:creationId xmlns:p14="http://schemas.microsoft.com/office/powerpoint/2010/main" val="8096300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are just some screen shots of the overall task.</a:t>
            </a:r>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29</a:t>
            </a:fld>
            <a:endParaRPr lang="en-AU"/>
          </a:p>
        </p:txBody>
      </p:sp>
    </p:spTree>
    <p:extLst>
      <p:ext uri="{BB962C8B-B14F-4D97-AF65-F5344CB8AC3E}">
        <p14:creationId xmlns:p14="http://schemas.microsoft.com/office/powerpoint/2010/main" val="13736769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a section of the task showing how I used the template to identify the level of thinking required for each question.</a:t>
            </a:r>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30</a:t>
            </a:fld>
            <a:endParaRPr lang="en-AU"/>
          </a:p>
        </p:txBody>
      </p:sp>
    </p:spTree>
    <p:extLst>
      <p:ext uri="{BB962C8B-B14F-4D97-AF65-F5344CB8AC3E}">
        <p14:creationId xmlns:p14="http://schemas.microsoft.com/office/powerpoint/2010/main" val="9775510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this is the final check as to the allocation of marks to the different levels of thinking.</a:t>
            </a:r>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31</a:t>
            </a:fld>
            <a:endParaRPr lang="en-AU"/>
          </a:p>
        </p:txBody>
      </p:sp>
    </p:spTree>
    <p:extLst>
      <p:ext uri="{BB962C8B-B14F-4D97-AF65-F5344CB8AC3E}">
        <p14:creationId xmlns:p14="http://schemas.microsoft.com/office/powerpoint/2010/main" val="194034915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terms of preparing the students for exams, I have based these areas of challenge on those identified in the examiners reports for Science.</a:t>
            </a:r>
          </a:p>
          <a:p>
            <a:r>
              <a:rPr lang="en-US" dirty="0"/>
              <a:t>I have will highlight a few ideas around how remembering content, answering questions and application questions.</a:t>
            </a:r>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32</a:t>
            </a:fld>
            <a:endParaRPr lang="en-AU"/>
          </a:p>
        </p:txBody>
      </p:sp>
    </p:spTree>
    <p:extLst>
      <p:ext uri="{BB962C8B-B14F-4D97-AF65-F5344CB8AC3E}">
        <p14:creationId xmlns:p14="http://schemas.microsoft.com/office/powerpoint/2010/main" val="25696651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17C5F171-DF7B-4746-AADA-75EB1B5A2E5E}" type="slidenum">
              <a:rPr lang="en-AU" smtClean="0"/>
              <a:t>6</a:t>
            </a:fld>
            <a:endParaRPr lang="en-AU"/>
          </a:p>
        </p:txBody>
      </p:sp>
    </p:spTree>
    <p:extLst>
      <p:ext uri="{BB962C8B-B14F-4D97-AF65-F5344CB8AC3E}">
        <p14:creationId xmlns:p14="http://schemas.microsoft.com/office/powerpoint/2010/main" val="18935817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I mentioned earlier, it is important to teach students how to remember ideas, not just what they need to remember. Early on in the year you could focus on talking with the students about strategies that they can used to remember ideas, like PEGs or using association.</a:t>
            </a:r>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33</a:t>
            </a:fld>
            <a:endParaRPr lang="en-AU"/>
          </a:p>
        </p:txBody>
      </p:sp>
    </p:spTree>
    <p:extLst>
      <p:ext uri="{BB962C8B-B14F-4D97-AF65-F5344CB8AC3E}">
        <p14:creationId xmlns:p14="http://schemas.microsoft.com/office/powerpoint/2010/main" val="2674991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also important to step through with students how to answer questions in an exam. It is remarkable how students will forget to the underline the key terms and the stem of the question. It is worthwhile getting them to practise during class and to also practise following a logical process of answering a question and the use of a plan.</a:t>
            </a:r>
          </a:p>
          <a:p>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34</a:t>
            </a:fld>
            <a:endParaRPr lang="en-AU"/>
          </a:p>
        </p:txBody>
      </p:sp>
    </p:spTree>
    <p:extLst>
      <p:ext uri="{BB962C8B-B14F-4D97-AF65-F5344CB8AC3E}">
        <p14:creationId xmlns:p14="http://schemas.microsoft.com/office/powerpoint/2010/main" val="349252626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application questions there are a few approaches that I find. They either have no answer, the answers are not relevant, the answers are generic or the answers are not concise. </a:t>
            </a:r>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35</a:t>
            </a:fld>
            <a:endParaRPr lang="en-AU"/>
          </a:p>
        </p:txBody>
      </p:sp>
    </p:spTree>
    <p:extLst>
      <p:ext uri="{BB962C8B-B14F-4D97-AF65-F5344CB8AC3E}">
        <p14:creationId xmlns:p14="http://schemas.microsoft.com/office/powerpoint/2010/main" val="34142312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36</a:t>
            </a:fld>
            <a:endParaRPr lang="en-AU"/>
          </a:p>
        </p:txBody>
      </p:sp>
    </p:spTree>
    <p:extLst>
      <p:ext uri="{BB962C8B-B14F-4D97-AF65-F5344CB8AC3E}">
        <p14:creationId xmlns:p14="http://schemas.microsoft.com/office/powerpoint/2010/main" val="280165584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37</a:t>
            </a:fld>
            <a:endParaRPr lang="en-AU"/>
          </a:p>
        </p:txBody>
      </p:sp>
    </p:spTree>
    <p:extLst>
      <p:ext uri="{BB962C8B-B14F-4D97-AF65-F5344CB8AC3E}">
        <p14:creationId xmlns:p14="http://schemas.microsoft.com/office/powerpoint/2010/main" val="275792361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38</a:t>
            </a:fld>
            <a:endParaRPr lang="en-AU"/>
          </a:p>
        </p:txBody>
      </p:sp>
    </p:spTree>
    <p:extLst>
      <p:ext uri="{BB962C8B-B14F-4D97-AF65-F5344CB8AC3E}">
        <p14:creationId xmlns:p14="http://schemas.microsoft.com/office/powerpoint/2010/main" val="330954039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39</a:t>
            </a:fld>
            <a:endParaRPr lang="en-AU"/>
          </a:p>
        </p:txBody>
      </p:sp>
    </p:spTree>
    <p:extLst>
      <p:ext uri="{BB962C8B-B14F-4D97-AF65-F5344CB8AC3E}">
        <p14:creationId xmlns:p14="http://schemas.microsoft.com/office/powerpoint/2010/main" val="373993676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40</a:t>
            </a:fld>
            <a:endParaRPr lang="en-AU"/>
          </a:p>
        </p:txBody>
      </p:sp>
    </p:spTree>
    <p:extLst>
      <p:ext uri="{BB962C8B-B14F-4D97-AF65-F5344CB8AC3E}">
        <p14:creationId xmlns:p14="http://schemas.microsoft.com/office/powerpoint/2010/main" val="3751960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VCAA overarching aim: Equitable education preparing students with skills for life.</a:t>
            </a:r>
          </a:p>
          <a:p>
            <a:r>
              <a:rPr lang="en-US" sz="1200" kern="1200" dirty="0">
                <a:solidFill>
                  <a:schemeClr val="tx1"/>
                </a:solidFill>
                <a:effectLst/>
                <a:latin typeface="+mn-lt"/>
                <a:ea typeface="+mn-ea"/>
                <a:cs typeface="+mn-cs"/>
              </a:rPr>
              <a:t>Students are entering into a world where they are more likely to have multiple jobs, they will coexist in a more automated world so they will need a broader focus to their skills with stronger foundations in high order thinking skills.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There is an understanding in the community of the importance of STEM and for STEM to be authentic learning. So how do we see this played out in the end of year exams?</a:t>
            </a:r>
          </a:p>
          <a:p>
            <a:r>
              <a:rPr lang="en-US" sz="1200" kern="1200" dirty="0">
                <a:solidFill>
                  <a:schemeClr val="tx1"/>
                </a:solidFill>
                <a:effectLst/>
                <a:latin typeface="+mn-lt"/>
                <a:ea typeface="+mn-ea"/>
                <a:cs typeface="+mn-cs"/>
              </a:rPr>
              <a:t>Because what we measure or assess is what we value.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7</a:t>
            </a:fld>
            <a:endParaRPr lang="en-AU"/>
          </a:p>
        </p:txBody>
      </p:sp>
    </p:spTree>
    <p:extLst>
      <p:ext uri="{BB962C8B-B14F-4D97-AF65-F5344CB8AC3E}">
        <p14:creationId xmlns:p14="http://schemas.microsoft.com/office/powerpoint/2010/main" val="39443731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Since 2017 the VCAA science exams have moved towards 20% of the exam assessing key science skills and there is a dramatic shift towards requiring students to apply their knowledge in either case studies or practical applications.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analysis questions I have defined in terms of Blooms and includes data and graphical analysis. Application questions are those where students are required to apply their knowledge to new contexts, while the key science questions are those where students are required to use key science skills. These questions often overlap the application and analysis questions as there is considerable overlap between all the areas.</a:t>
            </a:r>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8</a:t>
            </a:fld>
            <a:endParaRPr lang="en-AU"/>
          </a:p>
        </p:txBody>
      </p:sp>
    </p:spTree>
    <p:extLst>
      <p:ext uri="{BB962C8B-B14F-4D97-AF65-F5344CB8AC3E}">
        <p14:creationId xmlns:p14="http://schemas.microsoft.com/office/powerpoint/2010/main" val="1385690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some interesting nuances between the four science subjects.</a:t>
            </a:r>
          </a:p>
          <a:p>
            <a:r>
              <a:rPr lang="en-US" dirty="0"/>
              <a:t>The Biology and Psychology exams both have a higher percentage of application type questions, with Chemistry have similar percentages of these types of questions and Physics having a higher analysis component due to many questions requiring graphical analysis. In terms of the extended response questions, all subjects require students to complete a question related to an experimental design and with Psychology having the holistic 10 mark question and Chemistry not far behind with a 9 mark question.</a:t>
            </a:r>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9</a:t>
            </a:fld>
            <a:endParaRPr lang="en-AU"/>
          </a:p>
        </p:txBody>
      </p:sp>
    </p:spTree>
    <p:extLst>
      <p:ext uri="{BB962C8B-B14F-4D97-AF65-F5344CB8AC3E}">
        <p14:creationId xmlns:p14="http://schemas.microsoft.com/office/powerpoint/2010/main" val="26601546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And with the new study designs coming through, this shift towards key science skills, and big picture application type thinking will continue.</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17C5F171-DF7B-4746-AADA-75EB1B5A2E5E}" type="slidenum">
              <a:rPr lang="en-AU" smtClean="0"/>
              <a:t>10</a:t>
            </a:fld>
            <a:endParaRPr lang="en-AU"/>
          </a:p>
        </p:txBody>
      </p:sp>
    </p:spTree>
    <p:extLst>
      <p:ext uri="{BB962C8B-B14F-4D97-AF65-F5344CB8AC3E}">
        <p14:creationId xmlns:p14="http://schemas.microsoft.com/office/powerpoint/2010/main" val="5060738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 what can a connected approach look like?</a:t>
            </a:r>
          </a:p>
          <a:p>
            <a:r>
              <a:rPr lang="en-US" sz="1200" kern="1200" dirty="0">
                <a:solidFill>
                  <a:schemeClr val="tx1"/>
                </a:solidFill>
                <a:effectLst/>
                <a:latin typeface="+mn-lt"/>
                <a:ea typeface="+mn-ea"/>
                <a:cs typeface="+mn-cs"/>
              </a:rPr>
              <a:t>Unit 1 – 4 teaching teams</a:t>
            </a:r>
          </a:p>
          <a:p>
            <a:r>
              <a:rPr lang="en-US" sz="1200" kern="1200" dirty="0">
                <a:solidFill>
                  <a:schemeClr val="tx1"/>
                </a:solidFill>
                <a:effectLst/>
                <a:latin typeface="+mn-lt"/>
                <a:ea typeface="+mn-ea"/>
                <a:cs typeface="+mn-cs"/>
              </a:rPr>
              <a:t>See ourselves as a Unit 1 – 4 teaching team</a:t>
            </a:r>
          </a:p>
          <a:p>
            <a:r>
              <a:rPr lang="en-US" sz="1200" kern="1200" dirty="0">
                <a:solidFill>
                  <a:schemeClr val="tx1"/>
                </a:solidFill>
                <a:effectLst/>
                <a:latin typeface="+mn-lt"/>
                <a:ea typeface="+mn-ea"/>
                <a:cs typeface="+mn-cs"/>
              </a:rPr>
              <a:t>We could then map the skills over Year 11 and 12 as to where we will explicitly teach them.</a:t>
            </a:r>
          </a:p>
          <a:p>
            <a:r>
              <a:rPr lang="en-US" sz="1200" kern="1200" dirty="0">
                <a:solidFill>
                  <a:schemeClr val="tx1"/>
                </a:solidFill>
                <a:effectLst/>
                <a:latin typeface="+mn-lt"/>
                <a:ea typeface="+mn-ea"/>
                <a:cs typeface="+mn-cs"/>
              </a:rPr>
              <a:t>A fun project would be to then to see how these skills could then be mapped to lower year levels.</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17C5F171-DF7B-4746-AADA-75EB1B5A2E5E}" type="slidenum">
              <a:rPr lang="en-AU" smtClean="0"/>
              <a:t>11</a:t>
            </a:fld>
            <a:endParaRPr lang="en-AU"/>
          </a:p>
        </p:txBody>
      </p:sp>
    </p:spTree>
    <p:extLst>
      <p:ext uri="{BB962C8B-B14F-4D97-AF65-F5344CB8AC3E}">
        <p14:creationId xmlns:p14="http://schemas.microsoft.com/office/powerpoint/2010/main" val="28333057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Question: What skills are important?</a:t>
            </a:r>
          </a:p>
          <a:p>
            <a:endParaRPr lang="en-AU" dirty="0"/>
          </a:p>
          <a:p>
            <a:pPr marL="0" indent="0">
              <a:buNone/>
            </a:pPr>
            <a:endParaRPr lang="en-AU" dirty="0"/>
          </a:p>
          <a:p>
            <a:pPr marL="228600" indent="-228600">
              <a:buAutoNum type="arabicPeriod"/>
            </a:pPr>
            <a:endParaRPr lang="en-AU" dirty="0"/>
          </a:p>
        </p:txBody>
      </p:sp>
      <p:sp>
        <p:nvSpPr>
          <p:cNvPr id="4" name="Slide Number Placeholder 3"/>
          <p:cNvSpPr>
            <a:spLocks noGrp="1"/>
          </p:cNvSpPr>
          <p:nvPr>
            <p:ph type="sldNum" sz="quarter" idx="5"/>
          </p:nvPr>
        </p:nvSpPr>
        <p:spPr/>
        <p:txBody>
          <a:bodyPr/>
          <a:lstStyle/>
          <a:p>
            <a:fld id="{17C5F171-DF7B-4746-AADA-75EB1B5A2E5E}" type="slidenum">
              <a:rPr lang="en-AU" smtClean="0"/>
              <a:t>12</a:t>
            </a:fld>
            <a:endParaRPr lang="en-AU"/>
          </a:p>
        </p:txBody>
      </p:sp>
    </p:spTree>
    <p:extLst>
      <p:ext uri="{BB962C8B-B14F-4D97-AF65-F5344CB8AC3E}">
        <p14:creationId xmlns:p14="http://schemas.microsoft.com/office/powerpoint/2010/main" val="20345553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F821E-2931-4040-A5E2-7087A29BEBE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BB82352A-1732-4E91-B177-44C6CB69B0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02CE9744-4C55-4519-9D41-2E941C9EC00B}"/>
              </a:ext>
            </a:extLst>
          </p:cNvPr>
          <p:cNvSpPr>
            <a:spLocks noGrp="1"/>
          </p:cNvSpPr>
          <p:nvPr>
            <p:ph type="dt" sz="half" idx="10"/>
          </p:nvPr>
        </p:nvSpPr>
        <p:spPr/>
        <p:txBody>
          <a:bodyPr/>
          <a:lstStyle/>
          <a:p>
            <a:fld id="{FCB0A7F8-9580-43E5-BBA2-572B159EFBB5}" type="datetimeFigureOut">
              <a:rPr lang="en-AU" smtClean="0"/>
              <a:t>4/08/2020</a:t>
            </a:fld>
            <a:endParaRPr lang="en-AU"/>
          </a:p>
        </p:txBody>
      </p:sp>
      <p:sp>
        <p:nvSpPr>
          <p:cNvPr id="5" name="Footer Placeholder 4">
            <a:extLst>
              <a:ext uri="{FF2B5EF4-FFF2-40B4-BE49-F238E27FC236}">
                <a16:creationId xmlns:a16="http://schemas.microsoft.com/office/drawing/2014/main" id="{E783986C-7F7F-4180-B69D-7D27C32EC3A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EEA5A99-2ACE-42CF-8DCB-F3E128554B91}"/>
              </a:ext>
            </a:extLst>
          </p:cNvPr>
          <p:cNvSpPr>
            <a:spLocks noGrp="1"/>
          </p:cNvSpPr>
          <p:nvPr>
            <p:ph type="sldNum" sz="quarter" idx="12"/>
          </p:nvPr>
        </p:nvSpPr>
        <p:spPr/>
        <p:txBody>
          <a:bodyPr/>
          <a:lstStyle/>
          <a:p>
            <a:fld id="{05CB7B83-1AEC-4E29-B5D9-6423385D0BE6}" type="slidenum">
              <a:rPr lang="en-AU" smtClean="0"/>
              <a:t>‹#›</a:t>
            </a:fld>
            <a:endParaRPr lang="en-AU"/>
          </a:p>
        </p:txBody>
      </p:sp>
    </p:spTree>
    <p:extLst>
      <p:ext uri="{BB962C8B-B14F-4D97-AF65-F5344CB8AC3E}">
        <p14:creationId xmlns:p14="http://schemas.microsoft.com/office/powerpoint/2010/main" val="1713049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D4880-4EDA-4897-B3C5-E7184AC34FC7}"/>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7C790E5D-0896-4148-9358-A333C3F53DB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5819114E-DFA0-441B-B0C0-1D5FE734BE22}"/>
              </a:ext>
            </a:extLst>
          </p:cNvPr>
          <p:cNvSpPr>
            <a:spLocks noGrp="1"/>
          </p:cNvSpPr>
          <p:nvPr>
            <p:ph type="dt" sz="half" idx="10"/>
          </p:nvPr>
        </p:nvSpPr>
        <p:spPr/>
        <p:txBody>
          <a:bodyPr/>
          <a:lstStyle/>
          <a:p>
            <a:fld id="{FCB0A7F8-9580-43E5-BBA2-572B159EFBB5}" type="datetimeFigureOut">
              <a:rPr lang="en-AU" smtClean="0"/>
              <a:t>4/08/2020</a:t>
            </a:fld>
            <a:endParaRPr lang="en-AU"/>
          </a:p>
        </p:txBody>
      </p:sp>
      <p:sp>
        <p:nvSpPr>
          <p:cNvPr id="5" name="Footer Placeholder 4">
            <a:extLst>
              <a:ext uri="{FF2B5EF4-FFF2-40B4-BE49-F238E27FC236}">
                <a16:creationId xmlns:a16="http://schemas.microsoft.com/office/drawing/2014/main" id="{23AE6DF2-0664-4A1C-9B06-7B60942DB81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3543097-DCEB-4AA1-BA31-E8E9D199EB16}"/>
              </a:ext>
            </a:extLst>
          </p:cNvPr>
          <p:cNvSpPr>
            <a:spLocks noGrp="1"/>
          </p:cNvSpPr>
          <p:nvPr>
            <p:ph type="sldNum" sz="quarter" idx="12"/>
          </p:nvPr>
        </p:nvSpPr>
        <p:spPr/>
        <p:txBody>
          <a:bodyPr/>
          <a:lstStyle/>
          <a:p>
            <a:fld id="{05CB7B83-1AEC-4E29-B5D9-6423385D0BE6}" type="slidenum">
              <a:rPr lang="en-AU" smtClean="0"/>
              <a:t>‹#›</a:t>
            </a:fld>
            <a:endParaRPr lang="en-AU"/>
          </a:p>
        </p:txBody>
      </p:sp>
    </p:spTree>
    <p:extLst>
      <p:ext uri="{BB962C8B-B14F-4D97-AF65-F5344CB8AC3E}">
        <p14:creationId xmlns:p14="http://schemas.microsoft.com/office/powerpoint/2010/main" val="457278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6ADFB6-C357-41EC-AD36-AFAA4781BC7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661D2C98-D60C-4CE7-BF7F-45ACB6CA28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90D61AA6-E4B3-48D0-9B66-ACF99B5CAC92}"/>
              </a:ext>
            </a:extLst>
          </p:cNvPr>
          <p:cNvSpPr>
            <a:spLocks noGrp="1"/>
          </p:cNvSpPr>
          <p:nvPr>
            <p:ph type="dt" sz="half" idx="10"/>
          </p:nvPr>
        </p:nvSpPr>
        <p:spPr/>
        <p:txBody>
          <a:bodyPr/>
          <a:lstStyle/>
          <a:p>
            <a:fld id="{FCB0A7F8-9580-43E5-BBA2-572B159EFBB5}" type="datetimeFigureOut">
              <a:rPr lang="en-AU" smtClean="0"/>
              <a:t>4/08/2020</a:t>
            </a:fld>
            <a:endParaRPr lang="en-AU"/>
          </a:p>
        </p:txBody>
      </p:sp>
      <p:sp>
        <p:nvSpPr>
          <p:cNvPr id="5" name="Footer Placeholder 4">
            <a:extLst>
              <a:ext uri="{FF2B5EF4-FFF2-40B4-BE49-F238E27FC236}">
                <a16:creationId xmlns:a16="http://schemas.microsoft.com/office/drawing/2014/main" id="{661A8121-0977-4EE5-8F91-92577A38D0E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74BE70A4-60D4-4D7A-9456-B198243E30B1}"/>
              </a:ext>
            </a:extLst>
          </p:cNvPr>
          <p:cNvSpPr>
            <a:spLocks noGrp="1"/>
          </p:cNvSpPr>
          <p:nvPr>
            <p:ph type="sldNum" sz="quarter" idx="12"/>
          </p:nvPr>
        </p:nvSpPr>
        <p:spPr/>
        <p:txBody>
          <a:bodyPr/>
          <a:lstStyle/>
          <a:p>
            <a:fld id="{05CB7B83-1AEC-4E29-B5D9-6423385D0BE6}" type="slidenum">
              <a:rPr lang="en-AU" smtClean="0"/>
              <a:t>‹#›</a:t>
            </a:fld>
            <a:endParaRPr lang="en-AU"/>
          </a:p>
        </p:txBody>
      </p:sp>
    </p:spTree>
    <p:extLst>
      <p:ext uri="{BB962C8B-B14F-4D97-AF65-F5344CB8AC3E}">
        <p14:creationId xmlns:p14="http://schemas.microsoft.com/office/powerpoint/2010/main" val="2605730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47735-5EA2-423D-BE67-888A8EF7E561}"/>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D02C8455-185E-4065-B07E-450CBE2057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0857754-F88E-47E0-9F2F-A7A60C11FCC3}"/>
              </a:ext>
            </a:extLst>
          </p:cNvPr>
          <p:cNvSpPr>
            <a:spLocks noGrp="1"/>
          </p:cNvSpPr>
          <p:nvPr>
            <p:ph type="dt" sz="half" idx="10"/>
          </p:nvPr>
        </p:nvSpPr>
        <p:spPr/>
        <p:txBody>
          <a:bodyPr/>
          <a:lstStyle/>
          <a:p>
            <a:fld id="{FCB0A7F8-9580-43E5-BBA2-572B159EFBB5}" type="datetimeFigureOut">
              <a:rPr lang="en-AU" smtClean="0"/>
              <a:t>4/08/2020</a:t>
            </a:fld>
            <a:endParaRPr lang="en-AU"/>
          </a:p>
        </p:txBody>
      </p:sp>
      <p:sp>
        <p:nvSpPr>
          <p:cNvPr id="5" name="Footer Placeholder 4">
            <a:extLst>
              <a:ext uri="{FF2B5EF4-FFF2-40B4-BE49-F238E27FC236}">
                <a16:creationId xmlns:a16="http://schemas.microsoft.com/office/drawing/2014/main" id="{F22DA9F4-6AE1-4EE5-9A98-7EEC366C40F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0447E19-75D9-4A29-AC1E-E1E11F00EC69}"/>
              </a:ext>
            </a:extLst>
          </p:cNvPr>
          <p:cNvSpPr>
            <a:spLocks noGrp="1"/>
          </p:cNvSpPr>
          <p:nvPr>
            <p:ph type="sldNum" sz="quarter" idx="12"/>
          </p:nvPr>
        </p:nvSpPr>
        <p:spPr/>
        <p:txBody>
          <a:bodyPr/>
          <a:lstStyle/>
          <a:p>
            <a:fld id="{05CB7B83-1AEC-4E29-B5D9-6423385D0BE6}" type="slidenum">
              <a:rPr lang="en-AU" smtClean="0"/>
              <a:t>‹#›</a:t>
            </a:fld>
            <a:endParaRPr lang="en-AU"/>
          </a:p>
        </p:txBody>
      </p:sp>
    </p:spTree>
    <p:extLst>
      <p:ext uri="{BB962C8B-B14F-4D97-AF65-F5344CB8AC3E}">
        <p14:creationId xmlns:p14="http://schemas.microsoft.com/office/powerpoint/2010/main" val="116608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BEA99-E1EE-4430-AB90-96BD56933CE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8497287E-F969-4A22-8219-E8E03E1B85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81AECF-8BA7-4923-9F63-68D8E291EE6D}"/>
              </a:ext>
            </a:extLst>
          </p:cNvPr>
          <p:cNvSpPr>
            <a:spLocks noGrp="1"/>
          </p:cNvSpPr>
          <p:nvPr>
            <p:ph type="dt" sz="half" idx="10"/>
          </p:nvPr>
        </p:nvSpPr>
        <p:spPr/>
        <p:txBody>
          <a:bodyPr/>
          <a:lstStyle/>
          <a:p>
            <a:fld id="{FCB0A7F8-9580-43E5-BBA2-572B159EFBB5}" type="datetimeFigureOut">
              <a:rPr lang="en-AU" smtClean="0"/>
              <a:t>4/08/2020</a:t>
            </a:fld>
            <a:endParaRPr lang="en-AU"/>
          </a:p>
        </p:txBody>
      </p:sp>
      <p:sp>
        <p:nvSpPr>
          <p:cNvPr id="5" name="Footer Placeholder 4">
            <a:extLst>
              <a:ext uri="{FF2B5EF4-FFF2-40B4-BE49-F238E27FC236}">
                <a16:creationId xmlns:a16="http://schemas.microsoft.com/office/drawing/2014/main" id="{AA79A4CD-1CB2-4998-BF55-5E977ADF1C8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52AAF87-C169-4ABD-966A-FCF06BF66C9D}"/>
              </a:ext>
            </a:extLst>
          </p:cNvPr>
          <p:cNvSpPr>
            <a:spLocks noGrp="1"/>
          </p:cNvSpPr>
          <p:nvPr>
            <p:ph type="sldNum" sz="quarter" idx="12"/>
          </p:nvPr>
        </p:nvSpPr>
        <p:spPr/>
        <p:txBody>
          <a:bodyPr/>
          <a:lstStyle/>
          <a:p>
            <a:fld id="{05CB7B83-1AEC-4E29-B5D9-6423385D0BE6}" type="slidenum">
              <a:rPr lang="en-AU" smtClean="0"/>
              <a:t>‹#›</a:t>
            </a:fld>
            <a:endParaRPr lang="en-AU"/>
          </a:p>
        </p:txBody>
      </p:sp>
    </p:spTree>
    <p:extLst>
      <p:ext uri="{BB962C8B-B14F-4D97-AF65-F5344CB8AC3E}">
        <p14:creationId xmlns:p14="http://schemas.microsoft.com/office/powerpoint/2010/main" val="3036459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E173D-9D3B-4616-9F5A-297BE71BCAEA}"/>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AA82841-A201-49C2-A1B4-8FF339E4BFD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7D83198B-9BEC-43E3-89E8-4E123551090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63C7A036-2834-4442-AE17-9D829F1EB9BD}"/>
              </a:ext>
            </a:extLst>
          </p:cNvPr>
          <p:cNvSpPr>
            <a:spLocks noGrp="1"/>
          </p:cNvSpPr>
          <p:nvPr>
            <p:ph type="dt" sz="half" idx="10"/>
          </p:nvPr>
        </p:nvSpPr>
        <p:spPr/>
        <p:txBody>
          <a:bodyPr/>
          <a:lstStyle/>
          <a:p>
            <a:fld id="{FCB0A7F8-9580-43E5-BBA2-572B159EFBB5}" type="datetimeFigureOut">
              <a:rPr lang="en-AU" smtClean="0"/>
              <a:t>4/08/2020</a:t>
            </a:fld>
            <a:endParaRPr lang="en-AU"/>
          </a:p>
        </p:txBody>
      </p:sp>
      <p:sp>
        <p:nvSpPr>
          <p:cNvPr id="6" name="Footer Placeholder 5">
            <a:extLst>
              <a:ext uri="{FF2B5EF4-FFF2-40B4-BE49-F238E27FC236}">
                <a16:creationId xmlns:a16="http://schemas.microsoft.com/office/drawing/2014/main" id="{0F818584-A7A6-474E-AAAB-79015959E53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65C9E7C-84E2-483A-AA8F-6287441B5057}"/>
              </a:ext>
            </a:extLst>
          </p:cNvPr>
          <p:cNvSpPr>
            <a:spLocks noGrp="1"/>
          </p:cNvSpPr>
          <p:nvPr>
            <p:ph type="sldNum" sz="quarter" idx="12"/>
          </p:nvPr>
        </p:nvSpPr>
        <p:spPr/>
        <p:txBody>
          <a:bodyPr/>
          <a:lstStyle/>
          <a:p>
            <a:fld id="{05CB7B83-1AEC-4E29-B5D9-6423385D0BE6}" type="slidenum">
              <a:rPr lang="en-AU" smtClean="0"/>
              <a:t>‹#›</a:t>
            </a:fld>
            <a:endParaRPr lang="en-AU"/>
          </a:p>
        </p:txBody>
      </p:sp>
    </p:spTree>
    <p:extLst>
      <p:ext uri="{BB962C8B-B14F-4D97-AF65-F5344CB8AC3E}">
        <p14:creationId xmlns:p14="http://schemas.microsoft.com/office/powerpoint/2010/main" val="1314295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12FC8-9556-4CF0-A338-8D5821D2734F}"/>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EEADCE0A-9D04-44E5-BA5C-3126687B1B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ECA3E64-7CA3-4211-9A79-A16FBD7284A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F1C06AB2-80D1-4925-B91D-A7C6CF0190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EF463C-7418-4AC1-9464-C8A8318B772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CA2D78D3-5A98-4900-A26B-AAEABD29311C}"/>
              </a:ext>
            </a:extLst>
          </p:cNvPr>
          <p:cNvSpPr>
            <a:spLocks noGrp="1"/>
          </p:cNvSpPr>
          <p:nvPr>
            <p:ph type="dt" sz="half" idx="10"/>
          </p:nvPr>
        </p:nvSpPr>
        <p:spPr/>
        <p:txBody>
          <a:bodyPr/>
          <a:lstStyle/>
          <a:p>
            <a:fld id="{FCB0A7F8-9580-43E5-BBA2-572B159EFBB5}" type="datetimeFigureOut">
              <a:rPr lang="en-AU" smtClean="0"/>
              <a:t>4/08/2020</a:t>
            </a:fld>
            <a:endParaRPr lang="en-AU"/>
          </a:p>
        </p:txBody>
      </p:sp>
      <p:sp>
        <p:nvSpPr>
          <p:cNvPr id="8" name="Footer Placeholder 7">
            <a:extLst>
              <a:ext uri="{FF2B5EF4-FFF2-40B4-BE49-F238E27FC236}">
                <a16:creationId xmlns:a16="http://schemas.microsoft.com/office/drawing/2014/main" id="{5A832492-307F-4924-8A11-AC38694BEC8E}"/>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CC73465D-4F83-4D60-AAD8-4F0598C2BEF5}"/>
              </a:ext>
            </a:extLst>
          </p:cNvPr>
          <p:cNvSpPr>
            <a:spLocks noGrp="1"/>
          </p:cNvSpPr>
          <p:nvPr>
            <p:ph type="sldNum" sz="quarter" idx="12"/>
          </p:nvPr>
        </p:nvSpPr>
        <p:spPr/>
        <p:txBody>
          <a:bodyPr/>
          <a:lstStyle/>
          <a:p>
            <a:fld id="{05CB7B83-1AEC-4E29-B5D9-6423385D0BE6}" type="slidenum">
              <a:rPr lang="en-AU" smtClean="0"/>
              <a:t>‹#›</a:t>
            </a:fld>
            <a:endParaRPr lang="en-AU"/>
          </a:p>
        </p:txBody>
      </p:sp>
    </p:spTree>
    <p:extLst>
      <p:ext uri="{BB962C8B-B14F-4D97-AF65-F5344CB8AC3E}">
        <p14:creationId xmlns:p14="http://schemas.microsoft.com/office/powerpoint/2010/main" val="1677287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15927-7A2C-4AD5-84C0-DD3FD58B40FF}"/>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15F79671-AB6D-4927-9FCC-C983569F879F}"/>
              </a:ext>
            </a:extLst>
          </p:cNvPr>
          <p:cNvSpPr>
            <a:spLocks noGrp="1"/>
          </p:cNvSpPr>
          <p:nvPr>
            <p:ph type="dt" sz="half" idx="10"/>
          </p:nvPr>
        </p:nvSpPr>
        <p:spPr/>
        <p:txBody>
          <a:bodyPr/>
          <a:lstStyle/>
          <a:p>
            <a:fld id="{FCB0A7F8-9580-43E5-BBA2-572B159EFBB5}" type="datetimeFigureOut">
              <a:rPr lang="en-AU" smtClean="0"/>
              <a:t>4/08/2020</a:t>
            </a:fld>
            <a:endParaRPr lang="en-AU"/>
          </a:p>
        </p:txBody>
      </p:sp>
      <p:sp>
        <p:nvSpPr>
          <p:cNvPr id="4" name="Footer Placeholder 3">
            <a:extLst>
              <a:ext uri="{FF2B5EF4-FFF2-40B4-BE49-F238E27FC236}">
                <a16:creationId xmlns:a16="http://schemas.microsoft.com/office/drawing/2014/main" id="{42C83236-E795-441A-B139-39E308C1C057}"/>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A85F66A1-AAC7-44AA-98CD-75A24D06A39B}"/>
              </a:ext>
            </a:extLst>
          </p:cNvPr>
          <p:cNvSpPr>
            <a:spLocks noGrp="1"/>
          </p:cNvSpPr>
          <p:nvPr>
            <p:ph type="sldNum" sz="quarter" idx="12"/>
          </p:nvPr>
        </p:nvSpPr>
        <p:spPr/>
        <p:txBody>
          <a:bodyPr/>
          <a:lstStyle/>
          <a:p>
            <a:fld id="{05CB7B83-1AEC-4E29-B5D9-6423385D0BE6}" type="slidenum">
              <a:rPr lang="en-AU" smtClean="0"/>
              <a:t>‹#›</a:t>
            </a:fld>
            <a:endParaRPr lang="en-AU"/>
          </a:p>
        </p:txBody>
      </p:sp>
    </p:spTree>
    <p:extLst>
      <p:ext uri="{BB962C8B-B14F-4D97-AF65-F5344CB8AC3E}">
        <p14:creationId xmlns:p14="http://schemas.microsoft.com/office/powerpoint/2010/main" val="228533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FAFBC3-0A99-45B9-83F7-4056F3D0DC33}"/>
              </a:ext>
            </a:extLst>
          </p:cNvPr>
          <p:cNvSpPr>
            <a:spLocks noGrp="1"/>
          </p:cNvSpPr>
          <p:nvPr>
            <p:ph type="dt" sz="half" idx="10"/>
          </p:nvPr>
        </p:nvSpPr>
        <p:spPr/>
        <p:txBody>
          <a:bodyPr/>
          <a:lstStyle/>
          <a:p>
            <a:fld id="{FCB0A7F8-9580-43E5-BBA2-572B159EFBB5}" type="datetimeFigureOut">
              <a:rPr lang="en-AU" smtClean="0"/>
              <a:t>4/08/2020</a:t>
            </a:fld>
            <a:endParaRPr lang="en-AU"/>
          </a:p>
        </p:txBody>
      </p:sp>
      <p:sp>
        <p:nvSpPr>
          <p:cNvPr id="3" name="Footer Placeholder 2">
            <a:extLst>
              <a:ext uri="{FF2B5EF4-FFF2-40B4-BE49-F238E27FC236}">
                <a16:creationId xmlns:a16="http://schemas.microsoft.com/office/drawing/2014/main" id="{3012CD64-E9B1-495C-A62E-C2DA728553FC}"/>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1A847D65-3D90-44B9-A37D-7F9F17DBC9AB}"/>
              </a:ext>
            </a:extLst>
          </p:cNvPr>
          <p:cNvSpPr>
            <a:spLocks noGrp="1"/>
          </p:cNvSpPr>
          <p:nvPr>
            <p:ph type="sldNum" sz="quarter" idx="12"/>
          </p:nvPr>
        </p:nvSpPr>
        <p:spPr/>
        <p:txBody>
          <a:bodyPr/>
          <a:lstStyle/>
          <a:p>
            <a:fld id="{05CB7B83-1AEC-4E29-B5D9-6423385D0BE6}" type="slidenum">
              <a:rPr lang="en-AU" smtClean="0"/>
              <a:t>‹#›</a:t>
            </a:fld>
            <a:endParaRPr lang="en-AU"/>
          </a:p>
        </p:txBody>
      </p:sp>
    </p:spTree>
    <p:extLst>
      <p:ext uri="{BB962C8B-B14F-4D97-AF65-F5344CB8AC3E}">
        <p14:creationId xmlns:p14="http://schemas.microsoft.com/office/powerpoint/2010/main" val="609704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04C20-2585-4F57-9703-29401CAEA8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DC5EF484-5012-41D7-A2D4-5E34A47CDD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EE4C15B4-F438-4559-9061-9AF196F979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DB17FB-8EA0-4953-B791-C6CEA45A5CFE}"/>
              </a:ext>
            </a:extLst>
          </p:cNvPr>
          <p:cNvSpPr>
            <a:spLocks noGrp="1"/>
          </p:cNvSpPr>
          <p:nvPr>
            <p:ph type="dt" sz="half" idx="10"/>
          </p:nvPr>
        </p:nvSpPr>
        <p:spPr/>
        <p:txBody>
          <a:bodyPr/>
          <a:lstStyle/>
          <a:p>
            <a:fld id="{FCB0A7F8-9580-43E5-BBA2-572B159EFBB5}" type="datetimeFigureOut">
              <a:rPr lang="en-AU" smtClean="0"/>
              <a:t>4/08/2020</a:t>
            </a:fld>
            <a:endParaRPr lang="en-AU"/>
          </a:p>
        </p:txBody>
      </p:sp>
      <p:sp>
        <p:nvSpPr>
          <p:cNvPr id="6" name="Footer Placeholder 5">
            <a:extLst>
              <a:ext uri="{FF2B5EF4-FFF2-40B4-BE49-F238E27FC236}">
                <a16:creationId xmlns:a16="http://schemas.microsoft.com/office/drawing/2014/main" id="{BE4E6E6C-BF45-4FC1-9EC1-7DEF48DD9674}"/>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DE625AA3-4288-45B8-8FF1-59F4A7BF4B13}"/>
              </a:ext>
            </a:extLst>
          </p:cNvPr>
          <p:cNvSpPr>
            <a:spLocks noGrp="1"/>
          </p:cNvSpPr>
          <p:nvPr>
            <p:ph type="sldNum" sz="quarter" idx="12"/>
          </p:nvPr>
        </p:nvSpPr>
        <p:spPr/>
        <p:txBody>
          <a:bodyPr/>
          <a:lstStyle/>
          <a:p>
            <a:fld id="{05CB7B83-1AEC-4E29-B5D9-6423385D0BE6}" type="slidenum">
              <a:rPr lang="en-AU" smtClean="0"/>
              <a:t>‹#›</a:t>
            </a:fld>
            <a:endParaRPr lang="en-AU"/>
          </a:p>
        </p:txBody>
      </p:sp>
    </p:spTree>
    <p:extLst>
      <p:ext uri="{BB962C8B-B14F-4D97-AF65-F5344CB8AC3E}">
        <p14:creationId xmlns:p14="http://schemas.microsoft.com/office/powerpoint/2010/main" val="2035096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A01CB-E49F-4654-AFA6-2B5F54AA9B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74C86E30-48CD-4E8A-ABD5-649EF7C825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A6BDBD8B-89A8-4AA5-8196-29D7197707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8DBAF4-EDB3-4F24-B175-1D4C7CF2F058}"/>
              </a:ext>
            </a:extLst>
          </p:cNvPr>
          <p:cNvSpPr>
            <a:spLocks noGrp="1"/>
          </p:cNvSpPr>
          <p:nvPr>
            <p:ph type="dt" sz="half" idx="10"/>
          </p:nvPr>
        </p:nvSpPr>
        <p:spPr/>
        <p:txBody>
          <a:bodyPr/>
          <a:lstStyle/>
          <a:p>
            <a:fld id="{FCB0A7F8-9580-43E5-BBA2-572B159EFBB5}" type="datetimeFigureOut">
              <a:rPr lang="en-AU" smtClean="0"/>
              <a:t>4/08/2020</a:t>
            </a:fld>
            <a:endParaRPr lang="en-AU"/>
          </a:p>
        </p:txBody>
      </p:sp>
      <p:sp>
        <p:nvSpPr>
          <p:cNvPr id="6" name="Footer Placeholder 5">
            <a:extLst>
              <a:ext uri="{FF2B5EF4-FFF2-40B4-BE49-F238E27FC236}">
                <a16:creationId xmlns:a16="http://schemas.microsoft.com/office/drawing/2014/main" id="{A906B78D-949A-46AA-B582-B933517ACD7A}"/>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AC49AE32-EEB5-47F0-882C-9FC559D79177}"/>
              </a:ext>
            </a:extLst>
          </p:cNvPr>
          <p:cNvSpPr>
            <a:spLocks noGrp="1"/>
          </p:cNvSpPr>
          <p:nvPr>
            <p:ph type="sldNum" sz="quarter" idx="12"/>
          </p:nvPr>
        </p:nvSpPr>
        <p:spPr/>
        <p:txBody>
          <a:bodyPr/>
          <a:lstStyle/>
          <a:p>
            <a:fld id="{05CB7B83-1AEC-4E29-B5D9-6423385D0BE6}" type="slidenum">
              <a:rPr lang="en-AU" smtClean="0"/>
              <a:t>‹#›</a:t>
            </a:fld>
            <a:endParaRPr lang="en-AU"/>
          </a:p>
        </p:txBody>
      </p:sp>
    </p:spTree>
    <p:extLst>
      <p:ext uri="{BB962C8B-B14F-4D97-AF65-F5344CB8AC3E}">
        <p14:creationId xmlns:p14="http://schemas.microsoft.com/office/powerpoint/2010/main" val="3832340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8D3752-8CA3-4E7C-86C1-B7A368E014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E88D87E4-B265-409F-87C0-17DAB5D78C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6CA35153-FB99-43CE-8453-2679D8D66F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B0A7F8-9580-43E5-BBA2-572B159EFBB5}" type="datetimeFigureOut">
              <a:rPr lang="en-AU" smtClean="0"/>
              <a:t>4/08/2020</a:t>
            </a:fld>
            <a:endParaRPr lang="en-AU"/>
          </a:p>
        </p:txBody>
      </p:sp>
      <p:sp>
        <p:nvSpPr>
          <p:cNvPr id="5" name="Footer Placeholder 4">
            <a:extLst>
              <a:ext uri="{FF2B5EF4-FFF2-40B4-BE49-F238E27FC236}">
                <a16:creationId xmlns:a16="http://schemas.microsoft.com/office/drawing/2014/main" id="{849B2051-5EBF-463B-BBE1-FBD2496C7F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CD48FB33-A0B6-4ECE-9AD9-CA4C3DC2C9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CB7B83-1AEC-4E29-B5D9-6423385D0BE6}" type="slidenum">
              <a:rPr lang="en-AU" smtClean="0"/>
              <a:t>‹#›</a:t>
            </a:fld>
            <a:endParaRPr lang="en-AU"/>
          </a:p>
        </p:txBody>
      </p:sp>
    </p:spTree>
    <p:extLst>
      <p:ext uri="{BB962C8B-B14F-4D97-AF65-F5344CB8AC3E}">
        <p14:creationId xmlns:p14="http://schemas.microsoft.com/office/powerpoint/2010/main" val="22291780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mailto:ahudson@aitkencollege.edu.au" TargetMode="External"/><Relationship Id="rId4" Type="http://schemas.openxmlformats.org/officeDocument/2006/relationships/hyperlink" Target="https://datavizcatalogue.com/methods/network_diagram.html"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www.oup.au/" TargetMode="External"/><Relationship Id="rId5" Type="http://schemas.openxmlformats.org/officeDocument/2006/relationships/hyperlink" Target="https://www.oup.com.au/secondary/vce-study-design/a-teachers-guide-to-the-new-vce-biology-study-design" TargetMode="External"/><Relationship Id="rId4" Type="http://schemas.openxmlformats.org/officeDocument/2006/relationships/image" Target="../media/image2.sv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www.oup.au/" TargetMode="External"/><Relationship Id="rId5" Type="http://schemas.openxmlformats.org/officeDocument/2006/relationships/hyperlink" Target="https://www.oup.com.au/secondary/vce-study-design/a-teachers-guide-to-the-new-vce-biology-study-design" TargetMode="External"/><Relationship Id="rId4" Type="http://schemas.openxmlformats.org/officeDocument/2006/relationships/image" Target="../media/image2.sv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hyperlink" Target="https://www.vcaa.vic.edu.au/Documents/vce/psychology/2019PlanningSchoolAssessedCoursework_Psychology.pptx" TargetMode="External"/><Relationship Id="rId4" Type="http://schemas.openxmlformats.org/officeDocument/2006/relationships/image" Target="../media/image2.sv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hyperlink" Target="https://www.vcaa.vic.edu.au/Documents/vce/psychology/2019PlanningSchoolAssessedCoursework_Psychology.pptx" TargetMode="External"/><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datavizcatalogue.com/methods/network_diagram.html" TargetMode="External"/><Relationship Id="rId4" Type="http://schemas.openxmlformats.org/officeDocument/2006/relationships/image" Target="../media/image2.sv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hyperlink" Target="https://www.vcaa.vic.edu.au/Documents/vce/psychology/2019PlanningSchoolAssessedCoursework_Psychology.pptx" TargetMode="External"/><Relationship Id="rId4" Type="http://schemas.openxmlformats.org/officeDocument/2006/relationships/image" Target="../media/image2.sv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hyperlink" Target="https://www.vcaa.vic.edu.au/Documents/vce/psychology/2019PlanningSchoolAssessedCoursework_Psychology.pptx" TargetMode="External"/><Relationship Id="rId4" Type="http://schemas.openxmlformats.org/officeDocument/2006/relationships/image" Target="../media/image2.svg"/></Relationships>
</file>

<file path=ppt/slides/_rels/slide22.xml.rels><?xml version="1.0" encoding="UTF-8" standalone="yes"?>
<Relationships xmlns="http://schemas.openxmlformats.org/package/2006/relationships"><Relationship Id="rId3" Type="http://schemas.openxmlformats.org/officeDocument/2006/relationships/hyperlink" Target="https://www.oup.com.au/secondary/vce-study-design/a-teachers-guide-to-the-new-vce-biology-study-design"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www.oup.au/"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4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mailto:ahudson@aitkencollege.edu.au" TargetMode="External"/><Relationship Id="rId4" Type="http://schemas.openxmlformats.org/officeDocument/2006/relationships/hyperlink" Target="https://datavizcatalogue.com/methods/network_diagram.html"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s://www.vcaa.vic.edu.au/Documents/vce/psychology/2019PlanningSchoolAssessedCoursework_Psychology.pptx" TargetMode="External"/><Relationship Id="rId4" Type="http://schemas.openxmlformats.org/officeDocument/2006/relationships/image" Target="../media/image2.svg"/></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4D7FF983-A181-42E4-B363-1AFB44B27D9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8724" y="455059"/>
            <a:ext cx="12173073" cy="5336142"/>
          </a:xfrm>
          <a:prstGeom prst="rect">
            <a:avLst/>
          </a:prstGeom>
        </p:spPr>
      </p:pic>
      <p:sp>
        <p:nvSpPr>
          <p:cNvPr id="10" name="TextBox 9">
            <a:extLst>
              <a:ext uri="{FF2B5EF4-FFF2-40B4-BE49-F238E27FC236}">
                <a16:creationId xmlns:a16="http://schemas.microsoft.com/office/drawing/2014/main" id="{B07B0133-4D43-441F-B5B0-35AB1B777517}"/>
              </a:ext>
            </a:extLst>
          </p:cNvPr>
          <p:cNvSpPr txBox="1"/>
          <p:nvPr/>
        </p:nvSpPr>
        <p:spPr>
          <a:xfrm>
            <a:off x="8282609" y="5976731"/>
            <a:ext cx="3334824" cy="584775"/>
          </a:xfrm>
          <a:prstGeom prst="rect">
            <a:avLst/>
          </a:prstGeom>
          <a:noFill/>
        </p:spPr>
        <p:txBody>
          <a:bodyPr wrap="none" rtlCol="0">
            <a:spAutoFit/>
          </a:bodyPr>
          <a:lstStyle/>
          <a:p>
            <a:r>
              <a:rPr lang="en-US" dirty="0">
                <a:solidFill>
                  <a:srgbClr val="147694"/>
                </a:solidFill>
              </a:rPr>
              <a:t>Neural network</a:t>
            </a:r>
          </a:p>
          <a:p>
            <a:r>
              <a:rPr lang="en-US" sz="1400" dirty="0"/>
              <a:t>Reference: </a:t>
            </a:r>
            <a:r>
              <a:rPr lang="en-US" sz="1400" dirty="0">
                <a:hlinkClick r:id="rId4"/>
              </a:rPr>
              <a:t>The data visualization catalogue</a:t>
            </a:r>
            <a:endParaRPr lang="en-AU" sz="1400" dirty="0"/>
          </a:p>
        </p:txBody>
      </p:sp>
      <p:sp>
        <p:nvSpPr>
          <p:cNvPr id="12" name="TextBox 11">
            <a:extLst>
              <a:ext uri="{FF2B5EF4-FFF2-40B4-BE49-F238E27FC236}">
                <a16:creationId xmlns:a16="http://schemas.microsoft.com/office/drawing/2014/main" id="{6C2EF8D1-71C0-458C-9D24-93675EB27A11}"/>
              </a:ext>
            </a:extLst>
          </p:cNvPr>
          <p:cNvSpPr txBox="1"/>
          <p:nvPr/>
        </p:nvSpPr>
        <p:spPr>
          <a:xfrm>
            <a:off x="118724" y="1802906"/>
            <a:ext cx="11716014" cy="3046988"/>
          </a:xfrm>
          <a:prstGeom prst="rect">
            <a:avLst/>
          </a:prstGeom>
          <a:solidFill>
            <a:srgbClr val="FFFFFF"/>
          </a:solidFill>
        </p:spPr>
        <p:txBody>
          <a:bodyPr wrap="square" rtlCol="0">
            <a:spAutoFit/>
          </a:bodyPr>
          <a:lstStyle/>
          <a:p>
            <a:pPr algn="ctr"/>
            <a:r>
              <a:rPr lang="en-US" sz="4800" dirty="0">
                <a:solidFill>
                  <a:srgbClr val="147694"/>
                </a:solidFill>
                <a:latin typeface="Microsoft GothicNeo" panose="020B0503020000020004" pitchFamily="34" charset="-127"/>
                <a:ea typeface="Microsoft GothicNeo" panose="020B0503020000020004" pitchFamily="34" charset="-127"/>
                <a:cs typeface="Microsoft GothicNeo" panose="020B0503020000020004" pitchFamily="34" charset="-127"/>
              </a:rPr>
              <a:t>School-assessed coursework and exams</a:t>
            </a:r>
          </a:p>
          <a:p>
            <a:pPr algn="ctr"/>
            <a:r>
              <a:rPr lang="en-US" sz="3200" dirty="0">
                <a:solidFill>
                  <a:srgbClr val="147694"/>
                </a:solidFill>
                <a:latin typeface="Microsoft GothicNeo" panose="020B0503020000020004" pitchFamily="34" charset="-127"/>
                <a:ea typeface="Microsoft GothicNeo" panose="020B0503020000020004" pitchFamily="34" charset="-127"/>
                <a:cs typeface="Microsoft GothicNeo" panose="020B0503020000020004" pitchFamily="34" charset="-127"/>
              </a:rPr>
              <a:t>A connected approach to student preparation</a:t>
            </a:r>
          </a:p>
          <a:p>
            <a:pPr algn="ctr"/>
            <a:endParaRPr lang="en-US" sz="3200" dirty="0">
              <a:solidFill>
                <a:srgbClr val="147694"/>
              </a:solidFill>
              <a:latin typeface="Microsoft GothicNeo" panose="020B0503020000020004" pitchFamily="34" charset="-127"/>
              <a:ea typeface="Microsoft GothicNeo" panose="020B0503020000020004" pitchFamily="34" charset="-127"/>
              <a:cs typeface="Microsoft GothicNeo" panose="020B0503020000020004" pitchFamily="34" charset="-127"/>
            </a:endParaRPr>
          </a:p>
          <a:p>
            <a:pPr algn="ctr"/>
            <a:r>
              <a:rPr lang="en-US" sz="3200" dirty="0">
                <a:solidFill>
                  <a:srgbClr val="147694"/>
                </a:solidFill>
                <a:latin typeface="Microsoft GothicNeo" panose="020B0503020000020004" pitchFamily="34" charset="-127"/>
                <a:ea typeface="Microsoft GothicNeo" panose="020B0503020000020004" pitchFamily="34" charset="-127"/>
                <a:cs typeface="Microsoft GothicNeo" panose="020B0503020000020004" pitchFamily="34" charset="-127"/>
              </a:rPr>
              <a:t>Adele Hudson</a:t>
            </a:r>
          </a:p>
          <a:p>
            <a:pPr algn="ctr"/>
            <a:r>
              <a:rPr lang="en-US" sz="2400" dirty="0">
                <a:solidFill>
                  <a:srgbClr val="147694"/>
                </a:solidFill>
                <a:latin typeface="Microsoft GothicNeo" panose="020B0503020000020004" pitchFamily="34" charset="-127"/>
                <a:ea typeface="Microsoft GothicNeo" panose="020B0503020000020004" pitchFamily="34" charset="-127"/>
                <a:cs typeface="Microsoft GothicNeo" panose="020B0503020000020004" pitchFamily="34" charset="-127"/>
                <a:hlinkClick r:id="rId5"/>
              </a:rPr>
              <a:t>ahudson@aitkencollege.edu.au</a:t>
            </a:r>
            <a:endParaRPr lang="en-US" sz="2400" dirty="0">
              <a:solidFill>
                <a:srgbClr val="147694"/>
              </a:solidFill>
              <a:latin typeface="Microsoft GothicNeo" panose="020B0503020000020004" pitchFamily="34" charset="-127"/>
              <a:ea typeface="Microsoft GothicNeo" panose="020B0503020000020004" pitchFamily="34" charset="-127"/>
              <a:cs typeface="Microsoft GothicNeo" panose="020B0503020000020004" pitchFamily="34" charset="-127"/>
            </a:endParaRPr>
          </a:p>
          <a:p>
            <a:pPr algn="ctr"/>
            <a:r>
              <a:rPr lang="en-US" sz="2400" dirty="0">
                <a:solidFill>
                  <a:srgbClr val="147694"/>
                </a:solidFill>
                <a:latin typeface="Microsoft GothicNeo" panose="020B0503020000020004" pitchFamily="34" charset="-127"/>
                <a:ea typeface="Microsoft GothicNeo" panose="020B0503020000020004" pitchFamily="34" charset="-127"/>
                <a:cs typeface="Microsoft GothicNeo" panose="020B0503020000020004" pitchFamily="34" charset="-127"/>
              </a:rPr>
              <a:t>www.edudesign.com.au</a:t>
            </a:r>
          </a:p>
        </p:txBody>
      </p:sp>
    </p:spTree>
    <p:extLst>
      <p:ext uri="{BB962C8B-B14F-4D97-AF65-F5344CB8AC3E}">
        <p14:creationId xmlns:p14="http://schemas.microsoft.com/office/powerpoint/2010/main" val="34061638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Graphic 9">
            <a:extLst>
              <a:ext uri="{FF2B5EF4-FFF2-40B4-BE49-F238E27FC236}">
                <a16:creationId xmlns:a16="http://schemas.microsoft.com/office/drawing/2014/main" id="{AC1A82A9-B4AB-461D-B7EC-3C05092FCD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724" y="455059"/>
            <a:ext cx="12173073" cy="5336142"/>
          </a:xfrm>
          <a:prstGeom prst="rect">
            <a:avLst/>
          </a:prstGeom>
        </p:spPr>
      </p:pic>
      <p:sp>
        <p:nvSpPr>
          <p:cNvPr id="7" name="TextBox 6">
            <a:extLst>
              <a:ext uri="{FF2B5EF4-FFF2-40B4-BE49-F238E27FC236}">
                <a16:creationId xmlns:a16="http://schemas.microsoft.com/office/drawing/2014/main" id="{34FC7DA7-33F1-49A7-BF3D-C85A54510961}"/>
              </a:ext>
            </a:extLst>
          </p:cNvPr>
          <p:cNvSpPr txBox="1"/>
          <p:nvPr/>
        </p:nvSpPr>
        <p:spPr>
          <a:xfrm>
            <a:off x="612250" y="1599636"/>
            <a:ext cx="10967496" cy="2616101"/>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Future directions: Biology study design</a:t>
            </a:r>
          </a:p>
          <a:p>
            <a:endPar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Greater focus on key science skills, ethical approach and application of scientific knowledge</a:t>
            </a:r>
          </a:p>
          <a:p>
            <a:endParaRPr lang="en-AU" sz="3600" dirty="0">
              <a:solidFill>
                <a:srgbClr val="147694"/>
              </a:solidFill>
            </a:endParaRPr>
          </a:p>
          <a:p>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sp>
        <p:nvSpPr>
          <p:cNvPr id="3" name="TextBox 2">
            <a:extLst>
              <a:ext uri="{FF2B5EF4-FFF2-40B4-BE49-F238E27FC236}">
                <a16:creationId xmlns:a16="http://schemas.microsoft.com/office/drawing/2014/main" id="{21E599B1-5AB6-4738-8EA4-F14861AC020D}"/>
              </a:ext>
            </a:extLst>
          </p:cNvPr>
          <p:cNvSpPr txBox="1"/>
          <p:nvPr/>
        </p:nvSpPr>
        <p:spPr>
          <a:xfrm>
            <a:off x="900249" y="6022993"/>
            <a:ext cx="10391499" cy="615553"/>
          </a:xfrm>
          <a:prstGeom prst="rect">
            <a:avLst/>
          </a:prstGeom>
          <a:noFill/>
        </p:spPr>
        <p:txBody>
          <a:bodyPr wrap="none" rtlCol="0">
            <a:spAutoFit/>
          </a:bodyPr>
          <a:lstStyle/>
          <a:p>
            <a:r>
              <a:rPr lang="en-US" dirty="0">
                <a:solidFill>
                  <a:srgbClr val="147694"/>
                </a:solidFill>
              </a:rPr>
              <a:t>Resource</a:t>
            </a:r>
          </a:p>
          <a:p>
            <a:r>
              <a:rPr lang="en-US" sz="1600" dirty="0"/>
              <a:t>Oxford University Press, </a:t>
            </a:r>
            <a:r>
              <a:rPr lang="en-US" sz="1600" dirty="0">
                <a:hlinkClick r:id="rId5"/>
              </a:rPr>
              <a:t>A teacher's guide to the new study design changes</a:t>
            </a:r>
            <a:r>
              <a:rPr lang="en-US" sz="1600" dirty="0"/>
              <a:t>, </a:t>
            </a:r>
            <a:r>
              <a:rPr lang="en-US" sz="1600" dirty="0">
                <a:hlinkClick r:id="rId6"/>
              </a:rPr>
              <a:t>www.oup.au</a:t>
            </a:r>
            <a:r>
              <a:rPr lang="en-US" sz="1600" dirty="0"/>
              <a:t>, [date accessed 1st August 2020].</a:t>
            </a:r>
            <a:endParaRPr lang="en-US" sz="1600" dirty="0">
              <a:solidFill>
                <a:srgbClr val="147694"/>
              </a:solidFill>
            </a:endParaRPr>
          </a:p>
        </p:txBody>
      </p:sp>
    </p:spTree>
    <p:extLst>
      <p:ext uri="{BB962C8B-B14F-4D97-AF65-F5344CB8AC3E}">
        <p14:creationId xmlns:p14="http://schemas.microsoft.com/office/powerpoint/2010/main" val="2048229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Graphic 9">
            <a:extLst>
              <a:ext uri="{FF2B5EF4-FFF2-40B4-BE49-F238E27FC236}">
                <a16:creationId xmlns:a16="http://schemas.microsoft.com/office/drawing/2014/main" id="{AC1A82A9-B4AB-461D-B7EC-3C05092FCD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725" y="455059"/>
            <a:ext cx="11461022" cy="5336142"/>
          </a:xfrm>
          <a:prstGeom prst="rect">
            <a:avLst/>
          </a:prstGeom>
        </p:spPr>
      </p:pic>
      <p:sp>
        <p:nvSpPr>
          <p:cNvPr id="7" name="TextBox 6">
            <a:extLst>
              <a:ext uri="{FF2B5EF4-FFF2-40B4-BE49-F238E27FC236}">
                <a16:creationId xmlns:a16="http://schemas.microsoft.com/office/drawing/2014/main" id="{34FC7DA7-33F1-49A7-BF3D-C85A54510961}"/>
              </a:ext>
            </a:extLst>
          </p:cNvPr>
          <p:cNvSpPr txBox="1"/>
          <p:nvPr/>
        </p:nvSpPr>
        <p:spPr>
          <a:xfrm>
            <a:off x="612250" y="1599636"/>
            <a:ext cx="10967496" cy="4001095"/>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Question: So what can a connected approach look like?</a:t>
            </a:r>
          </a:p>
          <a:p>
            <a:endPar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pPr>
              <a:spcAft>
                <a:spcPts val="1200"/>
              </a:spcAft>
            </a:pPr>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 </a:t>
            </a:r>
            <a:r>
              <a:rPr lang="en-US" sz="2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Mapping skills across year levels</a:t>
            </a:r>
          </a:p>
          <a:p>
            <a:pPr marL="342900" indent="-342900">
              <a:buFont typeface="Arial" panose="020B0604020202020204" pitchFamily="34" charset="0"/>
              <a:buChar cha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Unit 1 – 4 teaching teams</a:t>
            </a:r>
          </a:p>
          <a:p>
            <a:pPr marL="342900" indent="-342900">
              <a:buFont typeface="Arial" panose="020B0604020202020204" pitchFamily="34" charset="0"/>
              <a:buChar cha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Map skills over Year 11 and 12</a:t>
            </a:r>
          </a:p>
          <a:p>
            <a:pPr marL="342900" indent="-342900">
              <a:buFont typeface="Arial" panose="020B0604020202020204" pitchFamily="34" charset="0"/>
              <a:buChar cha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Map skills from 7 – 12 ???</a:t>
            </a:r>
          </a:p>
          <a:p>
            <a:endParaRPr lang="en-US" sz="2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endParaRPr lang="en-AU" sz="3600" dirty="0">
              <a:solidFill>
                <a:srgbClr val="147694"/>
              </a:solidFill>
            </a:endParaRPr>
          </a:p>
          <a:p>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sp>
        <p:nvSpPr>
          <p:cNvPr id="3" name="TextBox 2">
            <a:extLst>
              <a:ext uri="{FF2B5EF4-FFF2-40B4-BE49-F238E27FC236}">
                <a16:creationId xmlns:a16="http://schemas.microsoft.com/office/drawing/2014/main" id="{21E599B1-5AB6-4738-8EA4-F14861AC020D}"/>
              </a:ext>
            </a:extLst>
          </p:cNvPr>
          <p:cNvSpPr txBox="1"/>
          <p:nvPr/>
        </p:nvSpPr>
        <p:spPr>
          <a:xfrm>
            <a:off x="900249" y="6022993"/>
            <a:ext cx="10391499" cy="615553"/>
          </a:xfrm>
          <a:prstGeom prst="rect">
            <a:avLst/>
          </a:prstGeom>
          <a:noFill/>
        </p:spPr>
        <p:txBody>
          <a:bodyPr wrap="none" rtlCol="0">
            <a:spAutoFit/>
          </a:bodyPr>
          <a:lstStyle/>
          <a:p>
            <a:r>
              <a:rPr lang="en-US" dirty="0">
                <a:solidFill>
                  <a:srgbClr val="147694"/>
                </a:solidFill>
              </a:rPr>
              <a:t>Resource</a:t>
            </a:r>
          </a:p>
          <a:p>
            <a:r>
              <a:rPr lang="en-US" sz="1600" dirty="0"/>
              <a:t>Oxford University Press, </a:t>
            </a:r>
            <a:r>
              <a:rPr lang="en-US" sz="1600" dirty="0">
                <a:hlinkClick r:id="rId5"/>
              </a:rPr>
              <a:t>A teacher's guide to the new study design changes</a:t>
            </a:r>
            <a:r>
              <a:rPr lang="en-US" sz="1600" dirty="0"/>
              <a:t>, </a:t>
            </a:r>
            <a:r>
              <a:rPr lang="en-US" sz="1600" dirty="0">
                <a:hlinkClick r:id="rId6"/>
              </a:rPr>
              <a:t>www.oup.au</a:t>
            </a:r>
            <a:r>
              <a:rPr lang="en-US" sz="1600" dirty="0"/>
              <a:t>, [date accessed 1st August 2020].</a:t>
            </a:r>
            <a:endParaRPr lang="en-US" sz="1600" dirty="0">
              <a:solidFill>
                <a:srgbClr val="147694"/>
              </a:solidFill>
            </a:endParaRPr>
          </a:p>
        </p:txBody>
      </p:sp>
    </p:spTree>
    <p:extLst>
      <p:ext uri="{BB962C8B-B14F-4D97-AF65-F5344CB8AC3E}">
        <p14:creationId xmlns:p14="http://schemas.microsoft.com/office/powerpoint/2010/main" val="3164344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575CE9A4-810C-4B25-A8B4-54BA33755BE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725" y="455059"/>
            <a:ext cx="11461022" cy="5336142"/>
          </a:xfrm>
          <a:prstGeom prst="rect">
            <a:avLst/>
          </a:prstGeom>
        </p:spPr>
      </p:pic>
      <p:sp>
        <p:nvSpPr>
          <p:cNvPr id="7" name="TextBox 6">
            <a:extLst>
              <a:ext uri="{FF2B5EF4-FFF2-40B4-BE49-F238E27FC236}">
                <a16:creationId xmlns:a16="http://schemas.microsoft.com/office/drawing/2014/main" id="{34FC7DA7-33F1-49A7-BF3D-C85A54510961}"/>
              </a:ext>
            </a:extLst>
          </p:cNvPr>
          <p:cNvSpPr txBox="1"/>
          <p:nvPr/>
        </p:nvSpPr>
        <p:spPr>
          <a:xfrm>
            <a:off x="373742" y="455059"/>
            <a:ext cx="10967496" cy="4031873"/>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Questions: What skills are important?</a:t>
            </a:r>
          </a:p>
          <a:p>
            <a:endPar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endPar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pPr>
              <a:spcAft>
                <a:spcPts val="600"/>
              </a:spcAft>
            </a:pPr>
            <a:r>
              <a:rPr lang="en-US" sz="2400" i="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Observations from marking VCAA exams</a:t>
            </a:r>
          </a:p>
          <a:p>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 high order thinking skills, key science skills and some surprisingly basic skills.</a:t>
            </a:r>
          </a:p>
          <a:p>
            <a:endPar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endPar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457200" indent="-457200">
              <a:buAutoNum type="arabicPeriod"/>
            </a:pPr>
            <a:endPar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endPar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spTree>
    <p:extLst>
      <p:ext uri="{BB962C8B-B14F-4D97-AF65-F5344CB8AC3E}">
        <p14:creationId xmlns:p14="http://schemas.microsoft.com/office/powerpoint/2010/main" val="608094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3F759C9C-0227-427B-90D7-775852C15BC2}"/>
              </a:ext>
            </a:extLst>
          </p:cNvPr>
          <p:cNvGraphicFramePr>
            <a:graphicFrameLocks noGrp="1"/>
          </p:cNvGraphicFramePr>
          <p:nvPr>
            <p:extLst>
              <p:ext uri="{D42A27DB-BD31-4B8C-83A1-F6EECF244321}">
                <p14:modId xmlns:p14="http://schemas.microsoft.com/office/powerpoint/2010/main" val="3911103330"/>
              </p:ext>
            </p:extLst>
          </p:nvPr>
        </p:nvGraphicFramePr>
        <p:xfrm>
          <a:off x="318634" y="407673"/>
          <a:ext cx="11263182" cy="6042653"/>
        </p:xfrm>
        <a:graphic>
          <a:graphicData uri="http://schemas.openxmlformats.org/drawingml/2006/table">
            <a:tbl>
              <a:tblPr firstRow="1" bandRow="1">
                <a:tableStyleId>{D27102A9-8310-4765-A935-A1911B00CA55}</a:tableStyleId>
              </a:tblPr>
              <a:tblGrid>
                <a:gridCol w="5754073">
                  <a:extLst>
                    <a:ext uri="{9D8B030D-6E8A-4147-A177-3AD203B41FA5}">
                      <a16:colId xmlns:a16="http://schemas.microsoft.com/office/drawing/2014/main" val="1466246798"/>
                    </a:ext>
                  </a:extLst>
                </a:gridCol>
                <a:gridCol w="5509109">
                  <a:extLst>
                    <a:ext uri="{9D8B030D-6E8A-4147-A177-3AD203B41FA5}">
                      <a16:colId xmlns:a16="http://schemas.microsoft.com/office/drawing/2014/main" val="1220673189"/>
                    </a:ext>
                  </a:extLst>
                </a:gridCol>
              </a:tblGrid>
              <a:tr h="4823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2019 Science examiner report tips</a:t>
                      </a:r>
                    </a:p>
                  </a:txBody>
                  <a:tcPr marL="118933" marR="118933" marT="59466" marB="59466">
                    <a:solidFill>
                      <a:schemeClr val="bg1"/>
                    </a:solidFill>
                  </a:tcPr>
                </a:tc>
                <a:tc>
                  <a:txBody>
                    <a:bodyPr/>
                    <a:lstStyle/>
                    <a:p>
                      <a:endParaRPr lang="en-AU" sz="2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extLst>
                  <a:ext uri="{0D108BD9-81ED-4DB2-BD59-A6C34878D82A}">
                    <a16:rowId xmlns:a16="http://schemas.microsoft.com/office/drawing/2014/main" val="2482999036"/>
                  </a:ext>
                </a:extLst>
              </a:tr>
              <a:tr h="1902926">
                <a:tc>
                  <a:txBody>
                    <a:bodyPr/>
                    <a:lstStyle/>
                    <a:p>
                      <a:pPr marL="0" lvl="0" indent="0">
                        <a:lnSpc>
                          <a:spcPct val="107000"/>
                        </a:lnSpc>
                        <a:spcAft>
                          <a:spcPts val="0"/>
                        </a:spcAft>
                        <a:buFont typeface="Wingdings" panose="05000000000000000000" pitchFamily="2" charset="2"/>
                        <a:buNone/>
                      </a:pPr>
                      <a:r>
                        <a:rPr lang="en-US" sz="1800" b="1"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Application Questions</a:t>
                      </a:r>
                    </a:p>
                    <a:p>
                      <a:pPr marL="285750" lvl="0" indent="-285750">
                        <a:lnSpc>
                          <a:spcPct val="107000"/>
                        </a:lnSpc>
                        <a:spcAft>
                          <a:spcPts val="0"/>
                        </a:spcAft>
                        <a:buFont typeface="Wingdings" panose="05000000000000000000" pitchFamily="2" charset="2"/>
                        <a:buChar char="ü"/>
                      </a:pPr>
                      <a:r>
                        <a:rPr lang="en-US"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Provide answers relevant to the scenario or context.</a:t>
                      </a:r>
                      <a:endParaRPr lang="en-AU"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342900" lvl="0" indent="-342900">
                        <a:lnSpc>
                          <a:spcPct val="107000"/>
                        </a:lnSpc>
                        <a:spcAft>
                          <a:spcPts val="0"/>
                        </a:spcAft>
                        <a:buFont typeface="Wingdings" panose="05000000000000000000" pitchFamily="2" charset="2"/>
                        <a:buChar char=""/>
                      </a:pPr>
                      <a:r>
                        <a:rPr lang="en-US"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Do not use generic answers from textbooks, previous exams, or commercially produced reference sheets.</a:t>
                      </a:r>
                    </a:p>
                    <a:p>
                      <a:pPr marL="0" lvl="0" indent="0">
                        <a:lnSpc>
                          <a:spcPct val="107000"/>
                        </a:lnSpc>
                        <a:spcBef>
                          <a:spcPts val="600"/>
                        </a:spcBef>
                        <a:spcAft>
                          <a:spcPts val="0"/>
                        </a:spcAft>
                        <a:buFont typeface="Wingdings" panose="05000000000000000000" pitchFamily="2" charset="2"/>
                        <a:buNone/>
                      </a:pPr>
                      <a:r>
                        <a:rPr lang="en-US" sz="1800" b="1"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Answering questions</a:t>
                      </a:r>
                    </a:p>
                    <a:p>
                      <a:pPr marL="285750" lvl="0" indent="-285750">
                        <a:lnSpc>
                          <a:spcPct val="107000"/>
                        </a:lnSpc>
                        <a:spcAft>
                          <a:spcPts val="0"/>
                        </a:spcAft>
                        <a:buFont typeface="Wingdings" panose="05000000000000000000" pitchFamily="2" charset="2"/>
                        <a:buChar char="ü"/>
                      </a:pPr>
                      <a:r>
                        <a:rPr lang="en-US"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Use logical approach to answering questions.</a:t>
                      </a:r>
                      <a:endParaRPr lang="en-AU"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685800" lvl="1">
                        <a:lnSpc>
                          <a:spcPct val="107000"/>
                        </a:lnSpc>
                        <a:spcAft>
                          <a:spcPts val="0"/>
                        </a:spcAft>
                      </a:pPr>
                      <a:r>
                        <a:rPr lang="en-US"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e.g. What is ________? Justify your answer.</a:t>
                      </a:r>
                      <a:endParaRPr lang="en-AU"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685800" lvl="1">
                        <a:lnSpc>
                          <a:spcPct val="107000"/>
                        </a:lnSpc>
                        <a:spcAft>
                          <a:spcPts val="0"/>
                        </a:spcAft>
                      </a:pPr>
                      <a:r>
                        <a:rPr lang="en-US"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1. Give answer.</a:t>
                      </a:r>
                      <a:endParaRPr lang="en-AU"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685800" lvl="1">
                        <a:lnSpc>
                          <a:spcPct val="107000"/>
                        </a:lnSpc>
                        <a:spcAft>
                          <a:spcPts val="0"/>
                        </a:spcAft>
                      </a:pPr>
                      <a:r>
                        <a:rPr lang="en-US"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2. Justify response.</a:t>
                      </a:r>
                      <a:endParaRPr lang="en-AU"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342900" lvl="0" indent="-342900">
                        <a:lnSpc>
                          <a:spcPct val="107000"/>
                        </a:lnSpc>
                        <a:spcAft>
                          <a:spcPts val="0"/>
                        </a:spcAft>
                        <a:buFont typeface="Wingdings" panose="05000000000000000000" pitchFamily="2" charset="2"/>
                        <a:buChar char=""/>
                      </a:pPr>
                      <a:r>
                        <a:rPr lang="en-US"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Do not restate the stem in the question</a:t>
                      </a:r>
                    </a:p>
                    <a:p>
                      <a:pPr marL="342900" lvl="0" indent="-342900">
                        <a:lnSpc>
                          <a:spcPct val="107000"/>
                        </a:lnSpc>
                        <a:spcAft>
                          <a:spcPts val="0"/>
                        </a:spcAft>
                        <a:buFont typeface="Wingdings" panose="05000000000000000000" pitchFamily="2" charset="2"/>
                        <a:buChar char=""/>
                      </a:pPr>
                      <a:r>
                        <a:rPr lang="en-US"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Identify the intent of the question from the command terms.</a:t>
                      </a:r>
                    </a:p>
                    <a:p>
                      <a:pPr marL="342900" marR="0" lvl="0" indent="-342900" algn="l" defTabSz="914400" rtl="0" eaLnBrk="1" fontAlgn="auto" latinLnBrk="0" hangingPunct="1">
                        <a:lnSpc>
                          <a:spcPct val="107000"/>
                        </a:lnSpc>
                        <a:spcBef>
                          <a:spcPts val="0"/>
                        </a:spcBef>
                        <a:spcAft>
                          <a:spcPts val="0"/>
                        </a:spcAft>
                        <a:buClrTx/>
                        <a:buSzTx/>
                        <a:buFont typeface="Wingdings" panose="05000000000000000000" pitchFamily="2" charset="2"/>
                        <a:buChar char=""/>
                        <a:tabLst/>
                        <a:defRPr/>
                      </a:pPr>
                      <a:r>
                        <a:rPr lang="en-US"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Spell key terms correctly.</a:t>
                      </a:r>
                      <a:endParaRPr lang="en-AU"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0" lvl="0" indent="0">
                        <a:lnSpc>
                          <a:spcPct val="107000"/>
                        </a:lnSpc>
                        <a:spcAft>
                          <a:spcPts val="0"/>
                        </a:spcAft>
                        <a:buFont typeface="Wingdings" panose="05000000000000000000" pitchFamily="2" charset="2"/>
                        <a:buNone/>
                      </a:pPr>
                      <a:endParaRPr lang="en-AU"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342900" lvl="0" indent="-342900">
                        <a:lnSpc>
                          <a:spcPct val="107000"/>
                        </a:lnSpc>
                        <a:spcAft>
                          <a:spcPts val="0"/>
                        </a:spcAft>
                        <a:buFont typeface="Wingdings" panose="05000000000000000000" pitchFamily="2" charset="2"/>
                        <a:buChar char=""/>
                      </a:pPr>
                      <a:endParaRPr lang="en-AU"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p>
                      <a:pPr>
                        <a:spcBef>
                          <a:spcPts val="300"/>
                        </a:spcBef>
                        <a:spcAft>
                          <a:spcPts val="300"/>
                        </a:spcAft>
                      </a:pPr>
                      <a:endParaRPr lang="en-AU" sz="1800" dirty="0">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marL="0" lvl="0" indent="0">
                        <a:lnSpc>
                          <a:spcPct val="107000"/>
                        </a:lnSpc>
                        <a:spcAft>
                          <a:spcPts val="0"/>
                        </a:spcAft>
                        <a:buFont typeface="Wingdings" panose="05000000000000000000" pitchFamily="2" charset="2"/>
                        <a:buNone/>
                      </a:pPr>
                      <a:r>
                        <a:rPr lang="en-US" sz="1800" b="1"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Calculations; practise</a:t>
                      </a:r>
                    </a:p>
                    <a:p>
                      <a:pPr marL="342900" lvl="0" indent="-342900">
                        <a:lnSpc>
                          <a:spcPct val="107000"/>
                        </a:lnSpc>
                        <a:spcAft>
                          <a:spcPts val="0"/>
                        </a:spcAft>
                        <a:buFont typeface="Calibri" panose="020F0502020204030204" pitchFamily="34" charset="0"/>
                        <a:buChar char="-"/>
                      </a:pPr>
                      <a:r>
                        <a:rPr lang="en-US"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unit conversions e.g. g to kg.</a:t>
                      </a:r>
                      <a:endParaRPr lang="en-AU"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342900" lvl="0" indent="-342900">
                        <a:lnSpc>
                          <a:spcPct val="107000"/>
                        </a:lnSpc>
                        <a:spcAft>
                          <a:spcPts val="0"/>
                        </a:spcAft>
                        <a:buFont typeface="Calibri" panose="020F0502020204030204" pitchFamily="34" charset="0"/>
                        <a:buChar char="-"/>
                      </a:pPr>
                      <a:r>
                        <a:rPr lang="en-US"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significant figures.</a:t>
                      </a:r>
                      <a:endParaRPr lang="en-AU"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342900" lvl="0" indent="-342900">
                        <a:lnSpc>
                          <a:spcPct val="107000"/>
                        </a:lnSpc>
                        <a:spcAft>
                          <a:spcPts val="0"/>
                        </a:spcAft>
                        <a:buFont typeface="Calibri" panose="020F0502020204030204" pitchFamily="34" charset="0"/>
                        <a:buChar char="-"/>
                      </a:pPr>
                      <a:r>
                        <a:rPr lang="en-US"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apply and use of formulas.</a:t>
                      </a:r>
                      <a:endParaRPr lang="en-AU"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342900" lvl="0" indent="-342900">
                        <a:lnSpc>
                          <a:spcPct val="107000"/>
                        </a:lnSpc>
                        <a:spcAft>
                          <a:spcPts val="0"/>
                        </a:spcAft>
                        <a:buFont typeface="Calibri" panose="020F0502020204030204" pitchFamily="34" charset="0"/>
                        <a:buChar char="-"/>
                      </a:pPr>
                      <a:r>
                        <a:rPr lang="en-US"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the use of correct units.</a:t>
                      </a:r>
                      <a:endParaRPr lang="en-AU"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0" lvl="0" indent="0">
                        <a:lnSpc>
                          <a:spcPct val="107000"/>
                        </a:lnSpc>
                        <a:spcAft>
                          <a:spcPts val="0"/>
                        </a:spcAft>
                        <a:buFont typeface="Wingdings" panose="05000000000000000000" pitchFamily="2" charset="2"/>
                        <a:buNone/>
                      </a:pPr>
                      <a:r>
                        <a:rPr lang="en-US" sz="1800" b="1"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Interpreting graphs</a:t>
                      </a:r>
                      <a:endParaRPr lang="en-AU" sz="1800" b="1"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800100" lvl="1" indent="-342900">
                        <a:lnSpc>
                          <a:spcPct val="107000"/>
                        </a:lnSpc>
                        <a:spcAft>
                          <a:spcPts val="0"/>
                        </a:spcAft>
                        <a:buFont typeface="+mj-lt"/>
                        <a:buAutoNum type="arabicPeriod"/>
                      </a:pPr>
                      <a:r>
                        <a:rPr lang="en-US"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Read labels, titles, and legend.</a:t>
                      </a:r>
                      <a:endParaRPr lang="en-AU"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800100" lvl="1" indent="-342900">
                        <a:lnSpc>
                          <a:spcPct val="107000"/>
                        </a:lnSpc>
                        <a:spcAft>
                          <a:spcPts val="0"/>
                        </a:spcAft>
                        <a:buFont typeface="+mj-lt"/>
                        <a:buAutoNum type="arabicPeriod"/>
                      </a:pPr>
                      <a:r>
                        <a:rPr lang="en-US"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Identify the variables, units and scale from axes.</a:t>
                      </a:r>
                      <a:endParaRPr lang="en-AU"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800100" lvl="1" indent="-342900">
                        <a:lnSpc>
                          <a:spcPct val="107000"/>
                        </a:lnSpc>
                        <a:spcAft>
                          <a:spcPts val="0"/>
                        </a:spcAft>
                        <a:buFont typeface="+mj-lt"/>
                        <a:buAutoNum type="arabicPeriod"/>
                      </a:pPr>
                      <a:r>
                        <a:rPr lang="en-US"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Identify, low and high points, turning points, shape of graph.</a:t>
                      </a:r>
                      <a:endParaRPr lang="en-AU"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800100" lvl="1" indent="-342900">
                        <a:lnSpc>
                          <a:spcPct val="107000"/>
                        </a:lnSpc>
                        <a:spcAft>
                          <a:spcPts val="0"/>
                        </a:spcAft>
                        <a:buFont typeface="+mj-lt"/>
                        <a:buAutoNum type="arabicPeriod"/>
                      </a:pPr>
                      <a:r>
                        <a:rPr lang="en-US"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Identify trends.</a:t>
                      </a:r>
                      <a:endParaRPr lang="en-AU"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0" lvl="0" indent="0">
                        <a:lnSpc>
                          <a:spcPct val="107000"/>
                        </a:lnSpc>
                        <a:spcAft>
                          <a:spcPts val="0"/>
                        </a:spcAft>
                        <a:buFont typeface="Wingdings" panose="05000000000000000000" pitchFamily="2" charset="2"/>
                        <a:buNone/>
                      </a:pPr>
                      <a:r>
                        <a:rPr lang="en-US" sz="1800" b="1"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Key Science Skills: know</a:t>
                      </a:r>
                    </a:p>
                    <a:p>
                      <a:pPr marL="285750" lvl="0" indent="-285750">
                        <a:lnSpc>
                          <a:spcPct val="107000"/>
                        </a:lnSpc>
                        <a:spcAft>
                          <a:spcPts val="0"/>
                        </a:spcAft>
                        <a:buFontTx/>
                        <a:buChar char="-"/>
                      </a:pPr>
                      <a:r>
                        <a:rPr lang="en-US"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how to write conclusions.</a:t>
                      </a:r>
                    </a:p>
                    <a:p>
                      <a:pPr marL="285750" lvl="0" indent="-285750">
                        <a:lnSpc>
                          <a:spcPct val="107000"/>
                        </a:lnSpc>
                        <a:spcAft>
                          <a:spcPts val="0"/>
                        </a:spcAft>
                        <a:buFontTx/>
                        <a:buChar char="-"/>
                      </a:pPr>
                      <a:r>
                        <a:rPr lang="en-US"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difference between systematic and random errors.</a:t>
                      </a:r>
                    </a:p>
                    <a:p>
                      <a:pPr marL="285750" marR="0" lvl="0" indent="-285750" algn="l" defTabSz="914400" rtl="0" eaLnBrk="1" fontAlgn="auto" latinLnBrk="0" hangingPunct="1">
                        <a:lnSpc>
                          <a:spcPct val="107000"/>
                        </a:lnSpc>
                        <a:spcBef>
                          <a:spcPts val="0"/>
                        </a:spcBef>
                        <a:spcAft>
                          <a:spcPts val="0"/>
                        </a:spcAft>
                        <a:buClrTx/>
                        <a:buSzTx/>
                        <a:buFontTx/>
                        <a:buChar char="-"/>
                        <a:tabLst/>
                        <a:defRPr/>
                      </a:pPr>
                      <a:r>
                        <a:rPr lang="en-US"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how to use terms: accuracy, precision, validity, reliability, reproducibility, and uncertainty.</a:t>
                      </a:r>
                      <a:endParaRPr lang="en-AU" sz="1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extLst>
                  <a:ext uri="{0D108BD9-81ED-4DB2-BD59-A6C34878D82A}">
                    <a16:rowId xmlns:a16="http://schemas.microsoft.com/office/drawing/2014/main" val="780532846"/>
                  </a:ext>
                </a:extLst>
              </a:tr>
            </a:tbl>
          </a:graphicData>
        </a:graphic>
      </p:graphicFrame>
      <p:sp>
        <p:nvSpPr>
          <p:cNvPr id="2" name="TextBox 1">
            <a:extLst>
              <a:ext uri="{FF2B5EF4-FFF2-40B4-BE49-F238E27FC236}">
                <a16:creationId xmlns:a16="http://schemas.microsoft.com/office/drawing/2014/main" id="{E6427D54-2D63-4F60-9F40-E19416B78592}"/>
              </a:ext>
            </a:extLst>
          </p:cNvPr>
          <p:cNvSpPr txBox="1"/>
          <p:nvPr/>
        </p:nvSpPr>
        <p:spPr>
          <a:xfrm>
            <a:off x="900249" y="6450326"/>
            <a:ext cx="9123973" cy="369332"/>
          </a:xfrm>
          <a:prstGeom prst="rect">
            <a:avLst/>
          </a:prstGeom>
          <a:noFill/>
        </p:spPr>
        <p:txBody>
          <a:bodyPr wrap="none" rtlCol="0">
            <a:spAutoFit/>
          </a:bodyPr>
          <a:lstStyle/>
          <a:p>
            <a:r>
              <a:rPr lang="en-US" dirty="0">
                <a:solidFill>
                  <a:srgbClr val="147694"/>
                </a:solidFill>
              </a:rPr>
              <a:t>Resource: </a:t>
            </a:r>
            <a:r>
              <a:rPr lang="en-US" sz="1600" dirty="0">
                <a:solidFill>
                  <a:srgbClr val="147694"/>
                </a:solidFill>
              </a:rPr>
              <a:t>VCAA Biology, Chemistry, Environmental Science, Physics and Psychology 2019 examiners report</a:t>
            </a:r>
          </a:p>
        </p:txBody>
      </p:sp>
    </p:spTree>
    <p:extLst>
      <p:ext uri="{BB962C8B-B14F-4D97-AF65-F5344CB8AC3E}">
        <p14:creationId xmlns:p14="http://schemas.microsoft.com/office/powerpoint/2010/main" val="5276514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4FC7DA7-33F1-49A7-BF3D-C85A54510961}"/>
              </a:ext>
            </a:extLst>
          </p:cNvPr>
          <p:cNvSpPr txBox="1"/>
          <p:nvPr/>
        </p:nvSpPr>
        <p:spPr>
          <a:xfrm>
            <a:off x="373742" y="455059"/>
            <a:ext cx="10967496" cy="4970591"/>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Questions: What skills are important?</a:t>
            </a:r>
          </a:p>
          <a:p>
            <a:endPar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Blooms</a:t>
            </a:r>
          </a:p>
          <a:p>
            <a:pPr>
              <a:spcBef>
                <a:spcPts val="600"/>
              </a:spcBef>
            </a:pPr>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r>
              <a:rPr lang="en-US" sz="2400" i="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remember, understand, apply, </a:t>
            </a:r>
            <a:r>
              <a:rPr lang="en-US" sz="2400" i="1" dirty="0" err="1">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analyse</a:t>
            </a:r>
            <a:r>
              <a:rPr lang="en-US" sz="2400" i="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evaluate, create</a:t>
            </a:r>
          </a:p>
          <a:p>
            <a:endPar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Teach students</a:t>
            </a:r>
          </a:p>
          <a:p>
            <a:pPr marL="800100" lvl="1" indent="-342900">
              <a:lnSpc>
                <a:spcPct val="150000"/>
              </a:lnSpc>
              <a:buFont typeface="Wingdings" panose="05000000000000000000" pitchFamily="2" charset="2"/>
              <a:buChar char="ü"/>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how</a:t>
            </a: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to remember not just </a:t>
            </a:r>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what</a:t>
            </a: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to remember</a:t>
            </a:r>
          </a:p>
          <a:p>
            <a:pPr marL="800100" lvl="1" indent="-342900">
              <a:lnSpc>
                <a:spcPct val="150000"/>
              </a:lnSpc>
              <a:buFont typeface="Wingdings" panose="05000000000000000000" pitchFamily="2" charset="2"/>
              <a:buChar char="ü"/>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how to </a:t>
            </a:r>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apply</a:t>
            </a: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their knowledge to another situation</a:t>
            </a:r>
          </a:p>
          <a:p>
            <a:pPr marL="800100" lvl="1" indent="-342900">
              <a:lnSpc>
                <a:spcPct val="150000"/>
              </a:lnSpc>
              <a:buFont typeface="Wingdings" panose="05000000000000000000" pitchFamily="2" charset="2"/>
              <a:buChar char="ü"/>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how to</a:t>
            </a:r>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r>
              <a:rPr lang="en-US" sz="2400" b="1" dirty="0" err="1">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analyse</a:t>
            </a:r>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and</a:t>
            </a:r>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interpret </a:t>
            </a: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graphs</a:t>
            </a:r>
          </a:p>
          <a:p>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p>
          <a:p>
            <a:endPar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grpSp>
        <p:nvGrpSpPr>
          <p:cNvPr id="27" name="Group 26">
            <a:extLst>
              <a:ext uri="{FF2B5EF4-FFF2-40B4-BE49-F238E27FC236}">
                <a16:creationId xmlns:a16="http://schemas.microsoft.com/office/drawing/2014/main" id="{720FA20B-6D6B-427B-AB34-395D7F8DA3BF}"/>
              </a:ext>
            </a:extLst>
          </p:cNvPr>
          <p:cNvGrpSpPr/>
          <p:nvPr/>
        </p:nvGrpSpPr>
        <p:grpSpPr>
          <a:xfrm>
            <a:off x="8242851" y="1897376"/>
            <a:ext cx="3763619" cy="3158446"/>
            <a:chOff x="8242851" y="1897376"/>
            <a:chExt cx="3763619" cy="3158446"/>
          </a:xfrm>
        </p:grpSpPr>
        <p:sp>
          <p:nvSpPr>
            <p:cNvPr id="4" name="Trapezoid 3">
              <a:extLst>
                <a:ext uri="{FF2B5EF4-FFF2-40B4-BE49-F238E27FC236}">
                  <a16:creationId xmlns:a16="http://schemas.microsoft.com/office/drawing/2014/main" id="{AE6F86B8-4734-46A0-A487-D67B0C239B71}"/>
                </a:ext>
              </a:extLst>
            </p:cNvPr>
            <p:cNvSpPr/>
            <p:nvPr/>
          </p:nvSpPr>
          <p:spPr>
            <a:xfrm rot="10800000">
              <a:off x="8242852" y="1897379"/>
              <a:ext cx="3763618" cy="3158443"/>
            </a:xfrm>
            <a:prstGeom prst="trapezoid">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highlight>
                  <a:srgbClr val="FFCD2D"/>
                </a:highlight>
              </a:endParaRPr>
            </a:p>
          </p:txBody>
        </p:sp>
        <p:sp>
          <p:nvSpPr>
            <p:cNvPr id="5" name="Trapezoid 4">
              <a:extLst>
                <a:ext uri="{FF2B5EF4-FFF2-40B4-BE49-F238E27FC236}">
                  <a16:creationId xmlns:a16="http://schemas.microsoft.com/office/drawing/2014/main" id="{E4774989-BE76-4425-BE56-4CA421506913}"/>
                </a:ext>
              </a:extLst>
            </p:cNvPr>
            <p:cNvSpPr/>
            <p:nvPr/>
          </p:nvSpPr>
          <p:spPr>
            <a:xfrm rot="10800000">
              <a:off x="8699500" y="3665219"/>
              <a:ext cx="2866226" cy="723022"/>
            </a:xfrm>
            <a:prstGeom prst="trapezoid">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rapezoid 11">
              <a:extLst>
                <a:ext uri="{FF2B5EF4-FFF2-40B4-BE49-F238E27FC236}">
                  <a16:creationId xmlns:a16="http://schemas.microsoft.com/office/drawing/2014/main" id="{6C6A0E30-E683-4723-9AC2-B7624E79ACB9}"/>
                </a:ext>
              </a:extLst>
            </p:cNvPr>
            <p:cNvSpPr/>
            <p:nvPr/>
          </p:nvSpPr>
          <p:spPr>
            <a:xfrm rot="10800000">
              <a:off x="8511539" y="2933880"/>
              <a:ext cx="3246119" cy="723022"/>
            </a:xfrm>
            <a:prstGeom prst="trapezoid">
              <a:avLst/>
            </a:prstGeom>
            <a:solidFill>
              <a:srgbClr val="1B9BC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TextBox 12">
              <a:extLst>
                <a:ext uri="{FF2B5EF4-FFF2-40B4-BE49-F238E27FC236}">
                  <a16:creationId xmlns:a16="http://schemas.microsoft.com/office/drawing/2014/main" id="{D2748B34-E475-4952-8D64-4F00D4D4CADB}"/>
                </a:ext>
              </a:extLst>
            </p:cNvPr>
            <p:cNvSpPr txBox="1"/>
            <p:nvPr/>
          </p:nvSpPr>
          <p:spPr>
            <a:xfrm>
              <a:off x="9340921" y="4456080"/>
              <a:ext cx="1567480" cy="461665"/>
            </a:xfrm>
            <a:prstGeom prst="rect">
              <a:avLst/>
            </a:prstGeom>
            <a:noFill/>
          </p:spPr>
          <p:txBody>
            <a:bodyPr wrap="none" rtlCol="0">
              <a:spAutoFit/>
            </a:bodyPr>
            <a:lstStyle/>
            <a:p>
              <a:r>
                <a:rPr lang="en-US" sz="2400" dirty="0">
                  <a:solidFill>
                    <a:schemeClr val="bg1"/>
                  </a:solidFill>
                </a:rPr>
                <a:t>Remember</a:t>
              </a:r>
              <a:endParaRPr lang="en-AU" sz="2400" dirty="0">
                <a:solidFill>
                  <a:schemeClr val="bg1"/>
                </a:solidFill>
              </a:endParaRPr>
            </a:p>
          </p:txBody>
        </p:sp>
        <p:sp>
          <p:nvSpPr>
            <p:cNvPr id="15" name="TextBox 14">
              <a:extLst>
                <a:ext uri="{FF2B5EF4-FFF2-40B4-BE49-F238E27FC236}">
                  <a16:creationId xmlns:a16="http://schemas.microsoft.com/office/drawing/2014/main" id="{A44A3C53-5203-4BF8-AFCE-252800601FBD}"/>
                </a:ext>
              </a:extLst>
            </p:cNvPr>
            <p:cNvSpPr txBox="1"/>
            <p:nvPr/>
          </p:nvSpPr>
          <p:spPr>
            <a:xfrm>
              <a:off x="9340921" y="3764783"/>
              <a:ext cx="1648528" cy="461665"/>
            </a:xfrm>
            <a:prstGeom prst="rect">
              <a:avLst/>
            </a:prstGeom>
            <a:noFill/>
          </p:spPr>
          <p:txBody>
            <a:bodyPr wrap="none" rtlCol="0">
              <a:spAutoFit/>
            </a:bodyPr>
            <a:lstStyle/>
            <a:p>
              <a:r>
                <a:rPr lang="en-US" sz="2400" dirty="0">
                  <a:solidFill>
                    <a:schemeClr val="bg1"/>
                  </a:solidFill>
                </a:rPr>
                <a:t>Understand</a:t>
              </a:r>
              <a:endParaRPr lang="en-AU" sz="2400" dirty="0">
                <a:solidFill>
                  <a:schemeClr val="bg1"/>
                </a:solidFill>
              </a:endParaRPr>
            </a:p>
          </p:txBody>
        </p:sp>
        <p:sp>
          <p:nvSpPr>
            <p:cNvPr id="17" name="TextBox 16">
              <a:extLst>
                <a:ext uri="{FF2B5EF4-FFF2-40B4-BE49-F238E27FC236}">
                  <a16:creationId xmlns:a16="http://schemas.microsoft.com/office/drawing/2014/main" id="{7321AA80-96DE-4F23-B1B2-67331859C802}"/>
                </a:ext>
              </a:extLst>
            </p:cNvPr>
            <p:cNvSpPr txBox="1"/>
            <p:nvPr/>
          </p:nvSpPr>
          <p:spPr>
            <a:xfrm>
              <a:off x="9676461" y="3034596"/>
              <a:ext cx="896399" cy="461665"/>
            </a:xfrm>
            <a:prstGeom prst="rect">
              <a:avLst/>
            </a:prstGeom>
            <a:noFill/>
          </p:spPr>
          <p:txBody>
            <a:bodyPr wrap="none" rtlCol="0">
              <a:spAutoFit/>
            </a:bodyPr>
            <a:lstStyle/>
            <a:p>
              <a:r>
                <a:rPr lang="en-US" sz="2400" dirty="0">
                  <a:solidFill>
                    <a:schemeClr val="bg1"/>
                  </a:solidFill>
                </a:rPr>
                <a:t>Apply</a:t>
              </a:r>
              <a:endParaRPr lang="en-AU" sz="2400" dirty="0">
                <a:solidFill>
                  <a:schemeClr val="bg1"/>
                </a:solidFill>
              </a:endParaRPr>
            </a:p>
          </p:txBody>
        </p:sp>
        <p:sp>
          <p:nvSpPr>
            <p:cNvPr id="19" name="Trapezoid 18">
              <a:extLst>
                <a:ext uri="{FF2B5EF4-FFF2-40B4-BE49-F238E27FC236}">
                  <a16:creationId xmlns:a16="http://schemas.microsoft.com/office/drawing/2014/main" id="{BCA51821-914A-440D-80C6-1C2B3BEFE818}"/>
                </a:ext>
              </a:extLst>
            </p:cNvPr>
            <p:cNvSpPr/>
            <p:nvPr/>
          </p:nvSpPr>
          <p:spPr>
            <a:xfrm rot="10800000">
              <a:off x="8242851" y="1897376"/>
              <a:ext cx="3763616" cy="1036501"/>
            </a:xfrm>
            <a:prstGeom prst="trapezoid">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0" name="Rectangle 19">
              <a:extLst>
                <a:ext uri="{FF2B5EF4-FFF2-40B4-BE49-F238E27FC236}">
                  <a16:creationId xmlns:a16="http://schemas.microsoft.com/office/drawing/2014/main" id="{93CC97A9-0858-4EEC-9F92-98F046A76009}"/>
                </a:ext>
              </a:extLst>
            </p:cNvPr>
            <p:cNvSpPr/>
            <p:nvPr/>
          </p:nvSpPr>
          <p:spPr>
            <a:xfrm>
              <a:off x="9418320" y="1897378"/>
              <a:ext cx="1386840" cy="10365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2" name="TextBox 21">
              <a:extLst>
                <a:ext uri="{FF2B5EF4-FFF2-40B4-BE49-F238E27FC236}">
                  <a16:creationId xmlns:a16="http://schemas.microsoft.com/office/drawing/2014/main" id="{8581F135-C2E0-4633-B815-30B6F1687336}"/>
                </a:ext>
              </a:extLst>
            </p:cNvPr>
            <p:cNvSpPr txBox="1"/>
            <p:nvPr/>
          </p:nvSpPr>
          <p:spPr>
            <a:xfrm>
              <a:off x="9556012" y="2136182"/>
              <a:ext cx="1153201" cy="461665"/>
            </a:xfrm>
            <a:prstGeom prst="rect">
              <a:avLst/>
            </a:prstGeom>
            <a:noFill/>
          </p:spPr>
          <p:txBody>
            <a:bodyPr wrap="none" rtlCol="0">
              <a:spAutoFit/>
            </a:bodyPr>
            <a:lstStyle/>
            <a:p>
              <a:r>
                <a:rPr lang="en-US" sz="2400" dirty="0">
                  <a:solidFill>
                    <a:schemeClr val="bg1"/>
                  </a:solidFill>
                </a:rPr>
                <a:t>Analyse</a:t>
              </a:r>
              <a:endParaRPr lang="en-AU" sz="2400" dirty="0">
                <a:solidFill>
                  <a:schemeClr val="bg1"/>
                </a:solidFill>
              </a:endParaRPr>
            </a:p>
          </p:txBody>
        </p:sp>
        <p:sp>
          <p:nvSpPr>
            <p:cNvPr id="24" name="TextBox 23">
              <a:extLst>
                <a:ext uri="{FF2B5EF4-FFF2-40B4-BE49-F238E27FC236}">
                  <a16:creationId xmlns:a16="http://schemas.microsoft.com/office/drawing/2014/main" id="{D622C6D9-9B75-48E6-A8F0-24D181CF463B}"/>
                </a:ext>
              </a:extLst>
            </p:cNvPr>
            <p:cNvSpPr txBox="1"/>
            <p:nvPr/>
          </p:nvSpPr>
          <p:spPr>
            <a:xfrm>
              <a:off x="8275849" y="2136182"/>
              <a:ext cx="1240724" cy="461665"/>
            </a:xfrm>
            <a:prstGeom prst="rect">
              <a:avLst/>
            </a:prstGeom>
            <a:noFill/>
          </p:spPr>
          <p:txBody>
            <a:bodyPr wrap="none" rtlCol="0">
              <a:spAutoFit/>
            </a:bodyPr>
            <a:lstStyle/>
            <a:p>
              <a:r>
                <a:rPr lang="en-US" sz="2400" dirty="0">
                  <a:solidFill>
                    <a:schemeClr val="bg1"/>
                  </a:solidFill>
                </a:rPr>
                <a:t>Evaluate</a:t>
              </a:r>
              <a:endParaRPr lang="en-AU" sz="2400" dirty="0">
                <a:solidFill>
                  <a:schemeClr val="bg1"/>
                </a:solidFill>
              </a:endParaRPr>
            </a:p>
          </p:txBody>
        </p:sp>
        <p:sp>
          <p:nvSpPr>
            <p:cNvPr id="26" name="TextBox 25">
              <a:extLst>
                <a:ext uri="{FF2B5EF4-FFF2-40B4-BE49-F238E27FC236}">
                  <a16:creationId xmlns:a16="http://schemas.microsoft.com/office/drawing/2014/main" id="{125D2632-35F8-43B2-98EB-E90B9FADD0A9}"/>
                </a:ext>
              </a:extLst>
            </p:cNvPr>
            <p:cNvSpPr txBox="1"/>
            <p:nvPr/>
          </p:nvSpPr>
          <p:spPr>
            <a:xfrm>
              <a:off x="10786877" y="2149492"/>
              <a:ext cx="1003160" cy="461665"/>
            </a:xfrm>
            <a:prstGeom prst="rect">
              <a:avLst/>
            </a:prstGeom>
            <a:noFill/>
          </p:spPr>
          <p:txBody>
            <a:bodyPr wrap="none" rtlCol="0">
              <a:spAutoFit/>
            </a:bodyPr>
            <a:lstStyle/>
            <a:p>
              <a:r>
                <a:rPr lang="en-US" sz="2400" dirty="0">
                  <a:solidFill>
                    <a:schemeClr val="bg1"/>
                  </a:solidFill>
                </a:rPr>
                <a:t>Create</a:t>
              </a:r>
              <a:endParaRPr lang="en-AU" sz="2400" dirty="0">
                <a:solidFill>
                  <a:schemeClr val="bg1"/>
                </a:solidFill>
              </a:endParaRPr>
            </a:p>
          </p:txBody>
        </p:sp>
      </p:grpSp>
    </p:spTree>
    <p:extLst>
      <p:ext uri="{BB962C8B-B14F-4D97-AF65-F5344CB8AC3E}">
        <p14:creationId xmlns:p14="http://schemas.microsoft.com/office/powerpoint/2010/main" val="39172726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4FC7DA7-33F1-49A7-BF3D-C85A54510961}"/>
              </a:ext>
            </a:extLst>
          </p:cNvPr>
          <p:cNvSpPr txBox="1"/>
          <p:nvPr/>
        </p:nvSpPr>
        <p:spPr>
          <a:xfrm>
            <a:off x="350882" y="439751"/>
            <a:ext cx="10967496" cy="1754326"/>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Questions: What skills are important?</a:t>
            </a:r>
          </a:p>
          <a:p>
            <a:endPar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Command terms</a:t>
            </a:r>
          </a:p>
          <a:p>
            <a:endPar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graphicFrame>
        <p:nvGraphicFramePr>
          <p:cNvPr id="2" name="Table 3">
            <a:extLst>
              <a:ext uri="{FF2B5EF4-FFF2-40B4-BE49-F238E27FC236}">
                <a16:creationId xmlns:a16="http://schemas.microsoft.com/office/drawing/2014/main" id="{82A4B9FD-5D17-46A7-A74F-43402CFDCC44}"/>
              </a:ext>
            </a:extLst>
          </p:cNvPr>
          <p:cNvGraphicFramePr>
            <a:graphicFrameLocks noGrp="1"/>
          </p:cNvGraphicFramePr>
          <p:nvPr/>
        </p:nvGraphicFramePr>
        <p:xfrm>
          <a:off x="324255" y="1913185"/>
          <a:ext cx="11516863" cy="4329804"/>
        </p:xfrm>
        <a:graphic>
          <a:graphicData uri="http://schemas.openxmlformats.org/drawingml/2006/table">
            <a:tbl>
              <a:tblPr firstRow="1" bandRow="1">
                <a:tableStyleId>{D27102A9-8310-4765-A935-A1911B00CA55}</a:tableStyleId>
              </a:tblPr>
              <a:tblGrid>
                <a:gridCol w="1971473">
                  <a:extLst>
                    <a:ext uri="{9D8B030D-6E8A-4147-A177-3AD203B41FA5}">
                      <a16:colId xmlns:a16="http://schemas.microsoft.com/office/drawing/2014/main" val="1466246798"/>
                    </a:ext>
                  </a:extLst>
                </a:gridCol>
                <a:gridCol w="2504872">
                  <a:extLst>
                    <a:ext uri="{9D8B030D-6E8A-4147-A177-3AD203B41FA5}">
                      <a16:colId xmlns:a16="http://schemas.microsoft.com/office/drawing/2014/main" val="1220673189"/>
                    </a:ext>
                  </a:extLst>
                </a:gridCol>
                <a:gridCol w="2103120">
                  <a:extLst>
                    <a:ext uri="{9D8B030D-6E8A-4147-A177-3AD203B41FA5}">
                      <a16:colId xmlns:a16="http://schemas.microsoft.com/office/drawing/2014/main" val="193599905"/>
                    </a:ext>
                  </a:extLst>
                </a:gridCol>
                <a:gridCol w="2307968">
                  <a:extLst>
                    <a:ext uri="{9D8B030D-6E8A-4147-A177-3AD203B41FA5}">
                      <a16:colId xmlns:a16="http://schemas.microsoft.com/office/drawing/2014/main" val="3073171902"/>
                    </a:ext>
                  </a:extLst>
                </a:gridCol>
                <a:gridCol w="2629430">
                  <a:extLst>
                    <a:ext uri="{9D8B030D-6E8A-4147-A177-3AD203B41FA5}">
                      <a16:colId xmlns:a16="http://schemas.microsoft.com/office/drawing/2014/main" val="2565250607"/>
                    </a:ext>
                  </a:extLst>
                </a:gridCol>
              </a:tblGrid>
              <a:tr h="4823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Remember</a:t>
                      </a:r>
                    </a:p>
                  </a:txBody>
                  <a:tcPr marL="118933" marR="118933" marT="59466" marB="59466">
                    <a:solidFill>
                      <a:schemeClr val="bg1"/>
                    </a:solidFill>
                  </a:tcPr>
                </a:tc>
                <a:tc>
                  <a:txBody>
                    <a:bodyPr/>
                    <a:lstStyle/>
                    <a:p>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Understand</a:t>
                      </a:r>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Apply</a:t>
                      </a:r>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Analyse</a:t>
                      </a:r>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Evaluate</a:t>
                      </a:r>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extLst>
                  <a:ext uri="{0D108BD9-81ED-4DB2-BD59-A6C34878D82A}">
                    <a16:rowId xmlns:a16="http://schemas.microsoft.com/office/drawing/2014/main" val="2482999036"/>
                  </a:ext>
                </a:extLst>
              </a:tr>
              <a:tr h="1902926">
                <a:tc>
                  <a:txBody>
                    <a:bodyPr/>
                    <a:lstStyle/>
                    <a:p>
                      <a:pPr marL="0" marR="0" lvl="0" indent="0" algn="l" defTabSz="914400" rtl="0" eaLnBrk="1" fontAlgn="auto" latinLnBrk="0" hangingPunct="1">
                        <a:lnSpc>
                          <a:spcPct val="100000"/>
                        </a:lnSpc>
                        <a:spcBef>
                          <a:spcPts val="300"/>
                        </a:spcBef>
                        <a:spcAft>
                          <a:spcPts val="300"/>
                        </a:spcAft>
                        <a:buClrTx/>
                        <a:buSzTx/>
                        <a:buFont typeface="Wingdings" panose="05000000000000000000" pitchFamily="2" charset="2"/>
                        <a:buNone/>
                        <a:tabLst/>
                        <a:defRPr/>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Define</a:t>
                      </a:r>
                    </a:p>
                    <a:p>
                      <a:pPr marL="0" marR="0" lvl="0" indent="0" algn="l" defTabSz="914400" rtl="0" eaLnBrk="1" fontAlgn="auto" latinLnBrk="0" hangingPunct="1">
                        <a:lnSpc>
                          <a:spcPct val="100000"/>
                        </a:lnSpc>
                        <a:spcBef>
                          <a:spcPts val="300"/>
                        </a:spcBef>
                        <a:spcAft>
                          <a:spcPts val="300"/>
                        </a:spcAft>
                        <a:buClrTx/>
                        <a:buSzTx/>
                        <a:buFont typeface="Wingdings" panose="05000000000000000000" pitchFamily="2" charset="2"/>
                        <a:buNone/>
                        <a:tabLst/>
                        <a:defRPr/>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Find</a:t>
                      </a:r>
                    </a:p>
                    <a:p>
                      <a:pPr marL="0" marR="0" lvl="0" indent="0" algn="l" defTabSz="914400" rtl="0" eaLnBrk="1" fontAlgn="auto" latinLnBrk="0" hangingPunct="1">
                        <a:lnSpc>
                          <a:spcPct val="100000"/>
                        </a:lnSpc>
                        <a:spcBef>
                          <a:spcPts val="300"/>
                        </a:spcBef>
                        <a:spcAft>
                          <a:spcPts val="300"/>
                        </a:spcAft>
                        <a:buClrTx/>
                        <a:buSzTx/>
                        <a:buFont typeface="Wingdings" panose="05000000000000000000" pitchFamily="2" charset="2"/>
                        <a:buNone/>
                        <a:tabLst/>
                        <a:defRPr/>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Identify</a:t>
                      </a:r>
                    </a:p>
                    <a:p>
                      <a:pPr marL="0" marR="0" lvl="0" indent="0" algn="l" defTabSz="914400" rtl="0" eaLnBrk="1" fontAlgn="auto" latinLnBrk="0" hangingPunct="1">
                        <a:lnSpc>
                          <a:spcPct val="100000"/>
                        </a:lnSpc>
                        <a:spcBef>
                          <a:spcPts val="300"/>
                        </a:spcBef>
                        <a:spcAft>
                          <a:spcPts val="300"/>
                        </a:spcAft>
                        <a:buClrTx/>
                        <a:buSzTx/>
                        <a:buFont typeface="Wingdings" panose="05000000000000000000" pitchFamily="2" charset="2"/>
                        <a:buNone/>
                        <a:tabLst/>
                        <a:defRPr/>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List</a:t>
                      </a:r>
                    </a:p>
                    <a:p>
                      <a:pPr marL="0" indent="0">
                        <a:spcBef>
                          <a:spcPts val="300"/>
                        </a:spcBef>
                        <a:spcAft>
                          <a:spcPts val="300"/>
                        </a:spcAft>
                        <a:buFont typeface="Wingdings" panose="05000000000000000000" pitchFamily="2" charset="2"/>
                        <a:buNone/>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Name</a:t>
                      </a:r>
                    </a:p>
                    <a:p>
                      <a:pPr marL="0" indent="0">
                        <a:spcBef>
                          <a:spcPts val="300"/>
                        </a:spcBef>
                        <a:spcAft>
                          <a:spcPts val="300"/>
                        </a:spcAft>
                        <a:buFont typeface="Wingdings" panose="05000000000000000000" pitchFamily="2" charset="2"/>
                        <a:buNone/>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Recall</a:t>
                      </a:r>
                    </a:p>
                    <a:p>
                      <a:pPr marL="0" indent="0">
                        <a:spcBef>
                          <a:spcPts val="300"/>
                        </a:spcBef>
                        <a:spcAft>
                          <a:spcPts val="300"/>
                        </a:spcAft>
                        <a:buFont typeface="Wingdings" panose="05000000000000000000" pitchFamily="2" charset="2"/>
                        <a:buNone/>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State</a:t>
                      </a:r>
                    </a:p>
                    <a:p>
                      <a:pPr marL="0" marR="0" lvl="0" indent="0" algn="l" defTabSz="914400" rtl="0" eaLnBrk="1" fontAlgn="auto" latinLnBrk="0" hangingPunct="1">
                        <a:lnSpc>
                          <a:spcPct val="100000"/>
                        </a:lnSpc>
                        <a:spcBef>
                          <a:spcPts val="300"/>
                        </a:spcBef>
                        <a:spcAft>
                          <a:spcPts val="300"/>
                        </a:spcAft>
                        <a:buClrTx/>
                        <a:buSzTx/>
                        <a:buFont typeface="Wingdings" panose="05000000000000000000" pitchFamily="2" charset="2"/>
                        <a:buNone/>
                        <a:tabLst/>
                        <a:defRPr/>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What</a:t>
                      </a: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300"/>
                        </a:spcBef>
                        <a:spcAft>
                          <a:spcPts val="300"/>
                        </a:spcAft>
                        <a:buClrTx/>
                        <a:buSzTx/>
                        <a:buFont typeface="Wingdings" panose="05000000000000000000" pitchFamily="2" charset="2"/>
                        <a:buNone/>
                        <a:tabLst/>
                        <a:defRP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Calculate</a:t>
                      </a:r>
                    </a:p>
                    <a:p>
                      <a:pPr marL="0" marR="0" lvl="0" indent="0" algn="l" defTabSz="914400" rtl="0" eaLnBrk="1" fontAlgn="auto" latinLnBrk="0" hangingPunct="1">
                        <a:lnSpc>
                          <a:spcPct val="100000"/>
                        </a:lnSpc>
                        <a:spcBef>
                          <a:spcPts val="300"/>
                        </a:spcBef>
                        <a:spcAft>
                          <a:spcPts val="300"/>
                        </a:spcAft>
                        <a:buClrTx/>
                        <a:buSzTx/>
                        <a:buFont typeface="Wingdings" panose="05000000000000000000" pitchFamily="2" charset="2"/>
                        <a:buNone/>
                        <a:tabLst/>
                        <a:defRP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Describe</a:t>
                      </a:r>
                    </a:p>
                    <a:p>
                      <a:pPr marL="0" indent="0">
                        <a:spcBef>
                          <a:spcPts val="300"/>
                        </a:spcBef>
                        <a:spcAft>
                          <a:spcPts val="300"/>
                        </a:spcAft>
                        <a:buFont typeface="Wingdings" panose="05000000000000000000" pitchFamily="2" charset="2"/>
                        <a:buNone/>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Explain</a:t>
                      </a:r>
                    </a:p>
                    <a:p>
                      <a:pPr marL="0" marR="0" lvl="0" indent="0" algn="l" defTabSz="914400" rtl="0" eaLnBrk="1" fontAlgn="auto" latinLnBrk="0" hangingPunct="1">
                        <a:lnSpc>
                          <a:spcPct val="100000"/>
                        </a:lnSpc>
                        <a:spcBef>
                          <a:spcPts val="300"/>
                        </a:spcBef>
                        <a:spcAft>
                          <a:spcPts val="300"/>
                        </a:spcAft>
                        <a:buClrTx/>
                        <a:buSzTx/>
                        <a:buFont typeface="Wingdings" panose="05000000000000000000" pitchFamily="2" charset="2"/>
                        <a:buNone/>
                        <a:tabLst/>
                        <a:defRP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Give reasons</a:t>
                      </a:r>
                    </a:p>
                    <a:p>
                      <a:pPr marL="0" marR="0" lvl="0" indent="0" algn="l" defTabSz="914400" rtl="0" eaLnBrk="1" fontAlgn="auto" latinLnBrk="0" hangingPunct="1">
                        <a:lnSpc>
                          <a:spcPct val="100000"/>
                        </a:lnSpc>
                        <a:spcBef>
                          <a:spcPts val="300"/>
                        </a:spcBef>
                        <a:spcAft>
                          <a:spcPts val="300"/>
                        </a:spcAft>
                        <a:buClrTx/>
                        <a:buSzTx/>
                        <a:buFont typeface="Wingdings" panose="05000000000000000000" pitchFamily="2" charset="2"/>
                        <a:buNone/>
                        <a:tabLst/>
                        <a:defRP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Illustrate</a:t>
                      </a:r>
                    </a:p>
                    <a:p>
                      <a:pPr marL="0" marR="0" lvl="0" indent="0" algn="l" defTabSz="914400" rtl="0" eaLnBrk="1" fontAlgn="auto" latinLnBrk="0" hangingPunct="1">
                        <a:lnSpc>
                          <a:spcPct val="100000"/>
                        </a:lnSpc>
                        <a:spcBef>
                          <a:spcPts val="300"/>
                        </a:spcBef>
                        <a:spcAft>
                          <a:spcPts val="300"/>
                        </a:spcAft>
                        <a:buClrTx/>
                        <a:buSzTx/>
                        <a:buFont typeface="Wingdings" panose="05000000000000000000" pitchFamily="2" charset="2"/>
                        <a:buNone/>
                        <a:tabLst/>
                        <a:defRP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Outline</a:t>
                      </a:r>
                    </a:p>
                    <a:p>
                      <a:pPr marL="0" indent="0">
                        <a:spcBef>
                          <a:spcPts val="300"/>
                        </a:spcBef>
                        <a:spcAft>
                          <a:spcPts val="300"/>
                        </a:spcAft>
                        <a:buFont typeface="Wingdings" panose="05000000000000000000" pitchFamily="2" charset="2"/>
                        <a:buNone/>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Show</a:t>
                      </a:r>
                    </a:p>
                    <a:p>
                      <a:pPr marL="0" marR="0" lvl="0" indent="0" algn="l" defTabSz="914400" rtl="0" eaLnBrk="1" fontAlgn="auto" latinLnBrk="0" hangingPunct="1">
                        <a:lnSpc>
                          <a:spcPct val="100000"/>
                        </a:lnSpc>
                        <a:spcBef>
                          <a:spcPts val="300"/>
                        </a:spcBef>
                        <a:spcAft>
                          <a:spcPts val="300"/>
                        </a:spcAft>
                        <a:buClrTx/>
                        <a:buSzTx/>
                        <a:buFont typeface="Wingdings" panose="05000000000000000000" pitchFamily="2" charset="2"/>
                        <a:buNone/>
                        <a:tabLst/>
                        <a:defRP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Summarise </a:t>
                      </a:r>
                    </a:p>
                  </a:txBody>
                  <a:tcPr marL="118933" marR="118933" marT="59466" marB="59466">
                    <a:solidFill>
                      <a:schemeClr val="bg1"/>
                    </a:solidFill>
                  </a:tcPr>
                </a:tc>
                <a:tc>
                  <a:txBody>
                    <a:bodyPr/>
                    <a:lstStyle/>
                    <a:p>
                      <a:pPr marL="0" indent="0">
                        <a:spcBef>
                          <a:spcPts val="600"/>
                        </a:spcBef>
                        <a:spcAft>
                          <a:spcPts val="300"/>
                        </a:spcAft>
                        <a:buFont typeface="Wingdings" panose="05000000000000000000" pitchFamily="2" charset="2"/>
                        <a:buNone/>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Apply</a:t>
                      </a:r>
                    </a:p>
                    <a:p>
                      <a:pPr marL="0" marR="0" lvl="0" indent="0" algn="l" defTabSz="914400" rtl="0" eaLnBrk="1" fontAlgn="auto" latinLnBrk="0" hangingPunct="1">
                        <a:lnSpc>
                          <a:spcPct val="100000"/>
                        </a:lnSpc>
                        <a:spcBef>
                          <a:spcPts val="600"/>
                        </a:spcBef>
                        <a:spcAft>
                          <a:spcPts val="300"/>
                        </a:spcAft>
                        <a:buClrTx/>
                        <a:buSzTx/>
                        <a:buFont typeface="Wingdings" panose="05000000000000000000" pitchFamily="2" charset="2"/>
                        <a:buNone/>
                        <a:tabLst/>
                        <a:defRP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Model</a:t>
                      </a:r>
                    </a:p>
                    <a:p>
                      <a:pPr marL="0" indent="0">
                        <a:spcBef>
                          <a:spcPts val="600"/>
                        </a:spcBef>
                        <a:spcAft>
                          <a:spcPts val="300"/>
                        </a:spcAft>
                        <a:buFont typeface="Wingdings" panose="05000000000000000000" pitchFamily="2" charset="2"/>
                        <a:buNone/>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Solve</a:t>
                      </a:r>
                    </a:p>
                    <a:p>
                      <a:pPr marL="0" indent="0">
                        <a:spcBef>
                          <a:spcPts val="600"/>
                        </a:spcBef>
                        <a:spcAft>
                          <a:spcPts val="300"/>
                        </a:spcAft>
                        <a:buFont typeface="Wingdings" panose="05000000000000000000" pitchFamily="2" charset="2"/>
                        <a:buNone/>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Transform</a:t>
                      </a:r>
                    </a:p>
                    <a:p>
                      <a:pPr marL="0" marR="0" lvl="0" indent="0" algn="l" defTabSz="914400" rtl="0" eaLnBrk="1" fontAlgn="auto" latinLnBrk="0" hangingPunct="1">
                        <a:lnSpc>
                          <a:spcPct val="100000"/>
                        </a:lnSpc>
                        <a:spcBef>
                          <a:spcPts val="600"/>
                        </a:spcBef>
                        <a:spcAft>
                          <a:spcPts val="300"/>
                        </a:spcAft>
                        <a:buClrTx/>
                        <a:buSzTx/>
                        <a:buFont typeface="Wingdings" panose="05000000000000000000" pitchFamily="2" charset="2"/>
                        <a:buNone/>
                        <a:tabLst/>
                        <a:defRP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Use</a:t>
                      </a:r>
                    </a:p>
                    <a:p>
                      <a:pPr marL="0" indent="0">
                        <a:spcBef>
                          <a:spcPts val="600"/>
                        </a:spcBef>
                        <a:spcAft>
                          <a:spcPts val="300"/>
                        </a:spcAft>
                        <a:buFont typeface="Wingdings" panose="05000000000000000000" pitchFamily="2" charset="2"/>
                        <a:buNone/>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Refer to</a:t>
                      </a:r>
                    </a:p>
                    <a:p>
                      <a:pPr marL="0" indent="0">
                        <a:spcBef>
                          <a:spcPts val="600"/>
                        </a:spcBef>
                        <a:spcAft>
                          <a:spcPts val="300"/>
                        </a:spcAft>
                        <a:buFont typeface="Wingdings" panose="05000000000000000000" pitchFamily="2" charset="2"/>
                        <a:buNone/>
                      </a:pPr>
                      <a:endPar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0" indent="0">
                        <a:spcBef>
                          <a:spcPts val="600"/>
                        </a:spcBef>
                        <a:spcAft>
                          <a:spcPts val="300"/>
                        </a:spcAft>
                        <a:buFont typeface="Wingdings" panose="05000000000000000000" pitchFamily="2" charset="2"/>
                        <a:buNone/>
                      </a:pPr>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marL="0" indent="0">
                        <a:spcBef>
                          <a:spcPts val="600"/>
                        </a:spcBef>
                        <a:spcAft>
                          <a:spcPts val="300"/>
                        </a:spcAft>
                        <a:buFont typeface="Wingdings" panose="05000000000000000000" pitchFamily="2" charset="2"/>
                        <a:buNone/>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Analyse</a:t>
                      </a:r>
                    </a:p>
                    <a:p>
                      <a:pPr marL="0" marR="0" lvl="0" indent="0" algn="l" defTabSz="914400" rtl="0" eaLnBrk="1" fontAlgn="auto" latinLnBrk="0" hangingPunct="1">
                        <a:lnSpc>
                          <a:spcPct val="100000"/>
                        </a:lnSpc>
                        <a:spcBef>
                          <a:spcPts val="600"/>
                        </a:spcBef>
                        <a:spcAft>
                          <a:spcPts val="300"/>
                        </a:spcAft>
                        <a:buClrTx/>
                        <a:buSzTx/>
                        <a:buFont typeface="Wingdings" panose="05000000000000000000" pitchFamily="2" charset="2"/>
                        <a:buNone/>
                        <a:tabLst/>
                        <a:defRP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Classify</a:t>
                      </a:r>
                    </a:p>
                    <a:p>
                      <a:pPr marL="0" indent="0">
                        <a:spcBef>
                          <a:spcPts val="600"/>
                        </a:spcBef>
                        <a:spcAft>
                          <a:spcPts val="300"/>
                        </a:spcAft>
                        <a:buFont typeface="Wingdings" panose="05000000000000000000" pitchFamily="2" charset="2"/>
                        <a:buNone/>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Compare</a:t>
                      </a:r>
                    </a:p>
                    <a:p>
                      <a:pPr marL="0" indent="0">
                        <a:spcBef>
                          <a:spcPts val="600"/>
                        </a:spcBef>
                        <a:spcAft>
                          <a:spcPts val="300"/>
                        </a:spcAft>
                        <a:buFont typeface="Wingdings" panose="05000000000000000000" pitchFamily="2" charset="2"/>
                        <a:buNone/>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Conclude</a:t>
                      </a:r>
                    </a:p>
                    <a:p>
                      <a:pPr marL="0" indent="0">
                        <a:spcBef>
                          <a:spcPts val="600"/>
                        </a:spcBef>
                        <a:spcAft>
                          <a:spcPts val="300"/>
                        </a:spcAft>
                        <a:buFont typeface="Wingdings" panose="05000000000000000000" pitchFamily="2" charset="2"/>
                        <a:buNone/>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Distinguish</a:t>
                      </a:r>
                    </a:p>
                    <a:p>
                      <a:pPr marL="0" marR="0" lvl="0" indent="0" algn="l" defTabSz="914400" rtl="0" eaLnBrk="1" fontAlgn="auto" latinLnBrk="0" hangingPunct="1">
                        <a:lnSpc>
                          <a:spcPct val="100000"/>
                        </a:lnSpc>
                        <a:spcBef>
                          <a:spcPts val="600"/>
                        </a:spcBef>
                        <a:spcAft>
                          <a:spcPts val="300"/>
                        </a:spcAft>
                        <a:buClrTx/>
                        <a:buSzTx/>
                        <a:buFont typeface="Wingdings" panose="05000000000000000000" pitchFamily="2" charset="2"/>
                        <a:buNone/>
                        <a:tabLst/>
                        <a:defRP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Examine</a:t>
                      </a:r>
                    </a:p>
                    <a:p>
                      <a:pPr marL="0" marR="0" lvl="0" indent="0" algn="l" defTabSz="914400" rtl="0" eaLnBrk="1" fontAlgn="auto" latinLnBrk="0" hangingPunct="1">
                        <a:lnSpc>
                          <a:spcPct val="100000"/>
                        </a:lnSpc>
                        <a:spcBef>
                          <a:spcPts val="600"/>
                        </a:spcBef>
                        <a:spcAft>
                          <a:spcPts val="300"/>
                        </a:spcAft>
                        <a:buClrTx/>
                        <a:buSzTx/>
                        <a:buFont typeface="Wingdings" panose="05000000000000000000" pitchFamily="2" charset="2"/>
                        <a:buNone/>
                        <a:tabLst/>
                        <a:defRP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Explore</a:t>
                      </a:r>
                    </a:p>
                    <a:p>
                      <a:pPr marL="0" marR="0" lvl="0" indent="0" algn="l" defTabSz="914400" rtl="0" eaLnBrk="1" fontAlgn="auto" latinLnBrk="0" hangingPunct="1">
                        <a:lnSpc>
                          <a:spcPct val="100000"/>
                        </a:lnSpc>
                        <a:spcBef>
                          <a:spcPts val="600"/>
                        </a:spcBef>
                        <a:spcAft>
                          <a:spcPts val="300"/>
                        </a:spcAft>
                        <a:buClrTx/>
                        <a:buSzTx/>
                        <a:buFont typeface="Wingdings" panose="05000000000000000000" pitchFamily="2" charset="2"/>
                        <a:buNone/>
                        <a:tabLst/>
                        <a:defRP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Reflect</a:t>
                      </a: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600"/>
                        </a:spcBef>
                        <a:spcAft>
                          <a:spcPts val="300"/>
                        </a:spcAft>
                        <a:buClrTx/>
                        <a:buSzTx/>
                        <a:buFont typeface="Wingdings" panose="05000000000000000000" pitchFamily="2" charset="2"/>
                        <a:buNone/>
                        <a:tabLst/>
                        <a:defRPr/>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Evaluate</a:t>
                      </a:r>
                    </a:p>
                    <a:p>
                      <a:pPr marL="0" marR="0" lvl="0" indent="0" algn="l" defTabSz="914400" rtl="0" eaLnBrk="1" fontAlgn="auto" latinLnBrk="0" hangingPunct="1">
                        <a:lnSpc>
                          <a:spcPct val="100000"/>
                        </a:lnSpc>
                        <a:spcBef>
                          <a:spcPts val="600"/>
                        </a:spcBef>
                        <a:spcAft>
                          <a:spcPts val="300"/>
                        </a:spcAft>
                        <a:buClrTx/>
                        <a:buSzTx/>
                        <a:buFont typeface="Wingdings" panose="05000000000000000000" pitchFamily="2" charset="2"/>
                        <a:buNone/>
                        <a:tabLst/>
                        <a:defRP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Importance</a:t>
                      </a:r>
                    </a:p>
                    <a:p>
                      <a:pPr marL="0" indent="0">
                        <a:spcBef>
                          <a:spcPts val="600"/>
                        </a:spcBef>
                        <a:spcAft>
                          <a:spcPts val="300"/>
                        </a:spcAft>
                        <a:buFont typeface="Wingdings" panose="05000000000000000000" pitchFamily="2" charset="2"/>
                        <a:buNone/>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Interpret</a:t>
                      </a:r>
                    </a:p>
                    <a:p>
                      <a:pPr marL="0" indent="0">
                        <a:spcBef>
                          <a:spcPts val="600"/>
                        </a:spcBef>
                        <a:spcAft>
                          <a:spcPts val="300"/>
                        </a:spcAft>
                        <a:buFont typeface="Wingdings" panose="05000000000000000000" pitchFamily="2" charset="2"/>
                        <a:buNone/>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Judge</a:t>
                      </a:r>
                    </a:p>
                    <a:p>
                      <a:pPr marL="0" indent="0">
                        <a:spcBef>
                          <a:spcPts val="600"/>
                        </a:spcBef>
                        <a:spcAft>
                          <a:spcPts val="300"/>
                        </a:spcAft>
                        <a:buFont typeface="Wingdings" panose="05000000000000000000" pitchFamily="2" charset="2"/>
                        <a:buNone/>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Justify</a:t>
                      </a:r>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0" indent="0">
                        <a:spcBef>
                          <a:spcPts val="600"/>
                        </a:spcBef>
                        <a:spcAft>
                          <a:spcPts val="300"/>
                        </a:spcAft>
                        <a:buFont typeface="Wingdings" panose="05000000000000000000" pitchFamily="2" charset="2"/>
                        <a:buNone/>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Opinion</a:t>
                      </a:r>
                    </a:p>
                    <a:p>
                      <a:pPr marL="0" indent="0">
                        <a:spcBef>
                          <a:spcPts val="600"/>
                        </a:spcBef>
                        <a:spcAft>
                          <a:spcPts val="300"/>
                        </a:spcAft>
                        <a:buFont typeface="Wingdings" panose="05000000000000000000" pitchFamily="2" charset="2"/>
                        <a:buNone/>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Recommend</a:t>
                      </a:r>
                    </a:p>
                    <a:p>
                      <a:pPr marL="0" indent="0">
                        <a:spcBef>
                          <a:spcPts val="600"/>
                        </a:spcBef>
                        <a:spcAft>
                          <a:spcPts val="300"/>
                        </a:spcAft>
                        <a:buFont typeface="Wingdings" panose="05000000000000000000" pitchFamily="2" charset="2"/>
                        <a:buNone/>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Select</a:t>
                      </a:r>
                    </a:p>
                  </a:txBody>
                  <a:tcPr marL="118933" marR="118933" marT="59466" marB="59466">
                    <a:solidFill>
                      <a:schemeClr val="bg1"/>
                    </a:solidFill>
                  </a:tcPr>
                </a:tc>
                <a:extLst>
                  <a:ext uri="{0D108BD9-81ED-4DB2-BD59-A6C34878D82A}">
                    <a16:rowId xmlns:a16="http://schemas.microsoft.com/office/drawing/2014/main" val="780532846"/>
                  </a:ext>
                </a:extLst>
              </a:tr>
            </a:tbl>
          </a:graphicData>
        </a:graphic>
      </p:graphicFrame>
    </p:spTree>
    <p:extLst>
      <p:ext uri="{BB962C8B-B14F-4D97-AF65-F5344CB8AC3E}">
        <p14:creationId xmlns:p14="http://schemas.microsoft.com/office/powerpoint/2010/main" val="22146484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4FC7DA7-33F1-49A7-BF3D-C85A54510961}"/>
              </a:ext>
            </a:extLst>
          </p:cNvPr>
          <p:cNvSpPr txBox="1"/>
          <p:nvPr/>
        </p:nvSpPr>
        <p:spPr>
          <a:xfrm>
            <a:off x="373742" y="455059"/>
            <a:ext cx="10967496" cy="5940088"/>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What skills are important?</a:t>
            </a:r>
          </a:p>
          <a:p>
            <a:endPar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Key Science Skills</a:t>
            </a:r>
          </a:p>
          <a:p>
            <a:pPr marL="342900" indent="-342900">
              <a:spcBef>
                <a:spcPts val="600"/>
              </a:spcBef>
              <a:spcAft>
                <a:spcPts val="600"/>
              </a:spcAft>
              <a:buFont typeface="Wingdings" panose="05000000000000000000" pitchFamily="2" charset="2"/>
              <a:buChar char="ü"/>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Planning and designing investigations</a:t>
            </a:r>
          </a:p>
          <a:p>
            <a:pPr marL="342900" indent="-342900">
              <a:spcBef>
                <a:spcPts val="600"/>
              </a:spcBef>
              <a:spcAft>
                <a:spcPts val="600"/>
              </a:spcAft>
              <a:buFont typeface="Wingdings" panose="05000000000000000000" pitchFamily="2" charset="2"/>
              <a:buChar char="ü"/>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Sampling and experimental design</a:t>
            </a:r>
          </a:p>
          <a:p>
            <a:pPr marL="342900" indent="-342900">
              <a:spcBef>
                <a:spcPts val="600"/>
              </a:spcBef>
              <a:spcAft>
                <a:spcPts val="600"/>
              </a:spcAft>
              <a:buFont typeface="Wingdings" panose="05000000000000000000" pitchFamily="2" charset="2"/>
              <a:buChar char="ü"/>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Variables</a:t>
            </a:r>
          </a:p>
          <a:p>
            <a:pPr marL="342900" indent="-342900">
              <a:spcBef>
                <a:spcPts val="600"/>
              </a:spcBef>
              <a:spcAft>
                <a:spcPts val="600"/>
              </a:spcAft>
              <a:buFont typeface="Wingdings" panose="05000000000000000000" pitchFamily="2" charset="2"/>
              <a:buChar char="ü"/>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Hypotheses</a:t>
            </a:r>
          </a:p>
          <a:p>
            <a:pPr marL="342900" indent="-342900">
              <a:spcBef>
                <a:spcPts val="600"/>
              </a:spcBef>
              <a:spcAft>
                <a:spcPts val="600"/>
              </a:spcAft>
              <a:buFont typeface="Wingdings" panose="05000000000000000000" pitchFamily="2" charset="2"/>
              <a:buChar char="ü"/>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Representing data</a:t>
            </a:r>
          </a:p>
          <a:p>
            <a:pPr marL="342900" indent="-342900">
              <a:spcBef>
                <a:spcPts val="600"/>
              </a:spcBef>
              <a:spcAft>
                <a:spcPts val="600"/>
              </a:spcAft>
              <a:buFont typeface="Wingdings" panose="05000000000000000000" pitchFamily="2" charset="2"/>
              <a:buChar char="ü"/>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Summarising and reporting data</a:t>
            </a:r>
          </a:p>
          <a:p>
            <a:pPr marL="342900" indent="-342900">
              <a:spcBef>
                <a:spcPts val="600"/>
              </a:spcBef>
              <a:spcAft>
                <a:spcPts val="600"/>
              </a:spcAft>
              <a:buFont typeface="Wingdings" panose="05000000000000000000" pitchFamily="2" charset="2"/>
              <a:buChar char="ü"/>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Error analysis and modifications </a:t>
            </a:r>
          </a:p>
          <a:p>
            <a:pPr marL="342900" indent="-342900">
              <a:spcBef>
                <a:spcPts val="600"/>
              </a:spcBef>
              <a:spcAft>
                <a:spcPts val="600"/>
              </a:spcAft>
              <a:buFont typeface="Wingdings" panose="05000000000000000000" pitchFamily="2" charset="2"/>
              <a:buChar char="ü"/>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Writing conclusions</a:t>
            </a:r>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p>
          <a:p>
            <a:endPar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sp>
        <p:nvSpPr>
          <p:cNvPr id="3" name="TextBox 2">
            <a:extLst>
              <a:ext uri="{FF2B5EF4-FFF2-40B4-BE49-F238E27FC236}">
                <a16:creationId xmlns:a16="http://schemas.microsoft.com/office/drawing/2014/main" id="{21E599B1-5AB6-4738-8EA4-F14861AC020D}"/>
              </a:ext>
            </a:extLst>
          </p:cNvPr>
          <p:cNvSpPr txBox="1"/>
          <p:nvPr/>
        </p:nvSpPr>
        <p:spPr>
          <a:xfrm>
            <a:off x="1451791" y="6395147"/>
            <a:ext cx="8275471" cy="369332"/>
          </a:xfrm>
          <a:prstGeom prst="rect">
            <a:avLst/>
          </a:prstGeom>
          <a:noFill/>
        </p:spPr>
        <p:txBody>
          <a:bodyPr wrap="none" rtlCol="0">
            <a:spAutoFit/>
          </a:bodyPr>
          <a:lstStyle/>
          <a:p>
            <a:r>
              <a:rPr lang="en-US" dirty="0">
                <a:solidFill>
                  <a:srgbClr val="147694"/>
                </a:solidFill>
              </a:rPr>
              <a:t>Resource: </a:t>
            </a:r>
            <a:r>
              <a:rPr lang="en-US" sz="1600" dirty="0">
                <a:solidFill>
                  <a:srgbClr val="147694"/>
                </a:solidFill>
              </a:rPr>
              <a:t>VCAA Biology, Chemistry, Environmental Science, Physics and Psychology study design</a:t>
            </a:r>
          </a:p>
        </p:txBody>
      </p:sp>
    </p:spTree>
    <p:extLst>
      <p:ext uri="{BB962C8B-B14F-4D97-AF65-F5344CB8AC3E}">
        <p14:creationId xmlns:p14="http://schemas.microsoft.com/office/powerpoint/2010/main" val="1310391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4FC7DA7-33F1-49A7-BF3D-C85A54510961}"/>
              </a:ext>
            </a:extLst>
          </p:cNvPr>
          <p:cNvSpPr txBox="1"/>
          <p:nvPr/>
        </p:nvSpPr>
        <p:spPr>
          <a:xfrm>
            <a:off x="373742" y="455059"/>
            <a:ext cx="10967496" cy="1692771"/>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Mapping skills across Year 11 and 12: example Physics</a:t>
            </a:r>
          </a:p>
          <a:p>
            <a:endPar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p>
          <a:p>
            <a:endPar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graphicFrame>
        <p:nvGraphicFramePr>
          <p:cNvPr id="2" name="Table 3">
            <a:extLst>
              <a:ext uri="{FF2B5EF4-FFF2-40B4-BE49-F238E27FC236}">
                <a16:creationId xmlns:a16="http://schemas.microsoft.com/office/drawing/2014/main" id="{52062ED5-ECBA-49FD-91FD-38D1437CE56C}"/>
              </a:ext>
            </a:extLst>
          </p:cNvPr>
          <p:cNvGraphicFramePr>
            <a:graphicFrameLocks noGrp="1"/>
          </p:cNvGraphicFramePr>
          <p:nvPr>
            <p:extLst>
              <p:ext uri="{D42A27DB-BD31-4B8C-83A1-F6EECF244321}">
                <p14:modId xmlns:p14="http://schemas.microsoft.com/office/powerpoint/2010/main" val="446743139"/>
              </p:ext>
            </p:extLst>
          </p:nvPr>
        </p:nvGraphicFramePr>
        <p:xfrm>
          <a:off x="209862" y="1157181"/>
          <a:ext cx="11842227" cy="3318877"/>
        </p:xfrm>
        <a:graphic>
          <a:graphicData uri="http://schemas.openxmlformats.org/drawingml/2006/table">
            <a:tbl>
              <a:tblPr firstRow="1" bandRow="1">
                <a:tableStyleId>{D27102A9-8310-4765-A935-A1911B00CA55}</a:tableStyleId>
              </a:tblPr>
              <a:tblGrid>
                <a:gridCol w="1011984">
                  <a:extLst>
                    <a:ext uri="{9D8B030D-6E8A-4147-A177-3AD203B41FA5}">
                      <a16:colId xmlns:a16="http://schemas.microsoft.com/office/drawing/2014/main" val="1466246798"/>
                    </a:ext>
                  </a:extLst>
                </a:gridCol>
                <a:gridCol w="1011984">
                  <a:extLst>
                    <a:ext uri="{9D8B030D-6E8A-4147-A177-3AD203B41FA5}">
                      <a16:colId xmlns:a16="http://schemas.microsoft.com/office/drawing/2014/main" val="3030061924"/>
                    </a:ext>
                  </a:extLst>
                </a:gridCol>
                <a:gridCol w="1011984">
                  <a:extLst>
                    <a:ext uri="{9D8B030D-6E8A-4147-A177-3AD203B41FA5}">
                      <a16:colId xmlns:a16="http://schemas.microsoft.com/office/drawing/2014/main" val="2834008029"/>
                    </a:ext>
                  </a:extLst>
                </a:gridCol>
                <a:gridCol w="1011984">
                  <a:extLst>
                    <a:ext uri="{9D8B030D-6E8A-4147-A177-3AD203B41FA5}">
                      <a16:colId xmlns:a16="http://schemas.microsoft.com/office/drawing/2014/main" val="3976036690"/>
                    </a:ext>
                  </a:extLst>
                </a:gridCol>
                <a:gridCol w="943789">
                  <a:extLst>
                    <a:ext uri="{9D8B030D-6E8A-4147-A177-3AD203B41FA5}">
                      <a16:colId xmlns:a16="http://schemas.microsoft.com/office/drawing/2014/main" val="4271130741"/>
                    </a:ext>
                  </a:extLst>
                </a:gridCol>
                <a:gridCol w="1037096">
                  <a:extLst>
                    <a:ext uri="{9D8B030D-6E8A-4147-A177-3AD203B41FA5}">
                      <a16:colId xmlns:a16="http://schemas.microsoft.com/office/drawing/2014/main" val="1220673189"/>
                    </a:ext>
                  </a:extLst>
                </a:gridCol>
                <a:gridCol w="1003946">
                  <a:extLst>
                    <a:ext uri="{9D8B030D-6E8A-4147-A177-3AD203B41FA5}">
                      <a16:colId xmlns:a16="http://schemas.microsoft.com/office/drawing/2014/main" val="2341992126"/>
                    </a:ext>
                  </a:extLst>
                </a:gridCol>
                <a:gridCol w="933856">
                  <a:extLst>
                    <a:ext uri="{9D8B030D-6E8A-4147-A177-3AD203B41FA5}">
                      <a16:colId xmlns:a16="http://schemas.microsoft.com/office/drawing/2014/main" val="1792210248"/>
                    </a:ext>
                  </a:extLst>
                </a:gridCol>
                <a:gridCol w="968901">
                  <a:extLst>
                    <a:ext uri="{9D8B030D-6E8A-4147-A177-3AD203B41FA5}">
                      <a16:colId xmlns:a16="http://schemas.microsoft.com/office/drawing/2014/main" val="51228236"/>
                    </a:ext>
                  </a:extLst>
                </a:gridCol>
                <a:gridCol w="898500">
                  <a:extLst>
                    <a:ext uri="{9D8B030D-6E8A-4147-A177-3AD203B41FA5}">
                      <a16:colId xmlns:a16="http://schemas.microsoft.com/office/drawing/2014/main" val="2006873551"/>
                    </a:ext>
                  </a:extLst>
                </a:gridCol>
                <a:gridCol w="988875">
                  <a:extLst>
                    <a:ext uri="{9D8B030D-6E8A-4147-A177-3AD203B41FA5}">
                      <a16:colId xmlns:a16="http://schemas.microsoft.com/office/drawing/2014/main" val="227445604"/>
                    </a:ext>
                  </a:extLst>
                </a:gridCol>
                <a:gridCol w="1019328">
                  <a:extLst>
                    <a:ext uri="{9D8B030D-6E8A-4147-A177-3AD203B41FA5}">
                      <a16:colId xmlns:a16="http://schemas.microsoft.com/office/drawing/2014/main" val="1850577279"/>
                    </a:ext>
                  </a:extLst>
                </a:gridCol>
              </a:tblGrid>
              <a:tr h="4823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U1AOS1</a:t>
                      </a: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U1AOS2</a:t>
                      </a: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U1AOS3</a:t>
                      </a: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U2AOS1</a:t>
                      </a: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U2AOS2</a:t>
                      </a: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U2AOS3</a:t>
                      </a: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U3AOS1</a:t>
                      </a: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U3AOS2</a:t>
                      </a: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U3AOS3</a:t>
                      </a: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U4AOS1</a:t>
                      </a: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U4AOS2</a:t>
                      </a: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U4AOS3</a:t>
                      </a:r>
                    </a:p>
                  </a:txBody>
                  <a:tcPr marL="118933" marR="118933" marT="59466" marB="59466">
                    <a:solidFill>
                      <a:schemeClr val="bg1"/>
                    </a:solidFill>
                  </a:tcPr>
                </a:tc>
                <a:extLst>
                  <a:ext uri="{0D108BD9-81ED-4DB2-BD59-A6C34878D82A}">
                    <a16:rowId xmlns:a16="http://schemas.microsoft.com/office/drawing/2014/main" val="2482999036"/>
                  </a:ext>
                </a:extLst>
              </a:tr>
              <a:tr h="489877">
                <a:tc>
                  <a:txBody>
                    <a:bodyPr/>
                    <a:lstStyle/>
                    <a:p>
                      <a:pPr marL="0" lvl="0" indent="0">
                        <a:lnSpc>
                          <a:spcPct val="107000"/>
                        </a:lnSpc>
                        <a:spcAft>
                          <a:spcPts val="0"/>
                        </a:spcAft>
                        <a:buFont typeface="Wingdings" panose="05000000000000000000" pitchFamily="2" charset="2"/>
                        <a:buNone/>
                      </a:pPr>
                      <a:r>
                        <a:rPr lang="en-AU" sz="9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How can thermal effects be explained?</a:t>
                      </a:r>
                    </a:p>
                  </a:txBody>
                  <a:tcPr marL="118933" marR="118933" marT="59466" marB="59466">
                    <a:solidFill>
                      <a:schemeClr val="bg1"/>
                    </a:solidFill>
                  </a:tcPr>
                </a:tc>
                <a:tc>
                  <a:txBody>
                    <a:bodyPr/>
                    <a:lstStyle/>
                    <a:p>
                      <a:pPr>
                        <a:spcBef>
                          <a:spcPts val="300"/>
                        </a:spcBef>
                        <a:spcAft>
                          <a:spcPts val="30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How do electric circuits work?</a:t>
                      </a:r>
                      <a:endPar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a:spcBef>
                          <a:spcPts val="300"/>
                        </a:spcBef>
                        <a:spcAft>
                          <a:spcPts val="30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What is matter and how is it formed?</a:t>
                      </a:r>
                      <a:endPar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a:spcBef>
                          <a:spcPts val="300"/>
                        </a:spcBef>
                        <a:spcAft>
                          <a:spcPts val="30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How can motion be described and explained?</a:t>
                      </a:r>
                      <a:endPar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a:spcBef>
                          <a:spcPts val="300"/>
                        </a:spcBef>
                        <a:spcAft>
                          <a:spcPts val="30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Options</a:t>
                      </a:r>
                      <a:endPar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marL="0" lvl="0" indent="0">
                        <a:lnSpc>
                          <a:spcPct val="107000"/>
                        </a:lnSpc>
                        <a:spcAft>
                          <a:spcPts val="0"/>
                        </a:spcAft>
                        <a:buFont typeface="Wingdings" panose="05000000000000000000" pitchFamily="2" charset="2"/>
                        <a:buNone/>
                      </a:pPr>
                      <a:r>
                        <a:rPr lang="en-US" sz="9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Practical investigation</a:t>
                      </a:r>
                      <a:endParaRPr lang="en-AU" sz="9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marL="0" lvl="0" indent="0">
                        <a:lnSpc>
                          <a:spcPct val="107000"/>
                        </a:lnSpc>
                        <a:spcAft>
                          <a:spcPts val="0"/>
                        </a:spcAft>
                        <a:buFont typeface="Wingdings" panose="05000000000000000000" pitchFamily="2" charset="2"/>
                        <a:buNone/>
                      </a:pPr>
                      <a:r>
                        <a:rPr lang="en-US" sz="9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How do things move without contact?</a:t>
                      </a:r>
                      <a:endParaRPr lang="en-AU" sz="9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marL="0" lvl="0" indent="0">
                        <a:lnSpc>
                          <a:spcPct val="107000"/>
                        </a:lnSpc>
                        <a:spcAft>
                          <a:spcPts val="0"/>
                        </a:spcAft>
                        <a:buFont typeface="Wingdings" panose="05000000000000000000" pitchFamily="2" charset="2"/>
                        <a:buNone/>
                      </a:pPr>
                      <a:r>
                        <a:rPr lang="en-US" sz="9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How are fields used to move electrical energy?</a:t>
                      </a:r>
                      <a:endParaRPr lang="en-AU" sz="9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marL="0" lvl="0" indent="0">
                        <a:lnSpc>
                          <a:spcPct val="107000"/>
                        </a:lnSpc>
                        <a:spcAft>
                          <a:spcPts val="0"/>
                        </a:spcAft>
                        <a:buFont typeface="Wingdings" panose="05000000000000000000" pitchFamily="2" charset="2"/>
                        <a:buNone/>
                      </a:pPr>
                      <a:r>
                        <a:rPr lang="en-US" sz="9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How fast can things go?</a:t>
                      </a:r>
                      <a:endParaRPr lang="en-AU" sz="9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marL="0" lvl="0" indent="0">
                        <a:lnSpc>
                          <a:spcPct val="107000"/>
                        </a:lnSpc>
                        <a:spcAft>
                          <a:spcPts val="0"/>
                        </a:spcAft>
                        <a:buFont typeface="Wingdings" panose="05000000000000000000" pitchFamily="2" charset="2"/>
                        <a:buNone/>
                      </a:pPr>
                      <a:r>
                        <a:rPr lang="en-US" sz="9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How can waves explain the behaivour of light?</a:t>
                      </a:r>
                      <a:endParaRPr lang="en-AU" sz="9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marL="0" lvl="0" indent="0">
                        <a:lnSpc>
                          <a:spcPct val="107000"/>
                        </a:lnSpc>
                        <a:spcAft>
                          <a:spcPts val="0"/>
                        </a:spcAft>
                        <a:buFont typeface="Wingdings" panose="05000000000000000000" pitchFamily="2" charset="2"/>
                        <a:buNone/>
                      </a:pPr>
                      <a:r>
                        <a:rPr lang="en-US" sz="9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How are light and matter similar?</a:t>
                      </a:r>
                      <a:endParaRPr lang="en-AU" sz="9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marL="0" lvl="0" indent="0">
                        <a:lnSpc>
                          <a:spcPct val="107000"/>
                        </a:lnSpc>
                        <a:spcAft>
                          <a:spcPts val="0"/>
                        </a:spcAft>
                        <a:buFont typeface="Wingdings" panose="05000000000000000000" pitchFamily="2" charset="2"/>
                        <a:buNone/>
                      </a:pPr>
                      <a:r>
                        <a:rPr lang="en-US" sz="9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Practical investigation</a:t>
                      </a:r>
                      <a:endParaRPr lang="en-AU" sz="9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extLst>
                  <a:ext uri="{0D108BD9-81ED-4DB2-BD59-A6C34878D82A}">
                    <a16:rowId xmlns:a16="http://schemas.microsoft.com/office/drawing/2014/main" val="780532846"/>
                  </a:ext>
                </a:extLst>
              </a:tr>
              <a:tr h="527263">
                <a:tc>
                  <a:txBody>
                    <a:bodyPr/>
                    <a:lstStyle/>
                    <a:p>
                      <a:pPr>
                        <a:lnSpc>
                          <a:spcPct val="100000"/>
                        </a:lnSpc>
                        <a:spcBef>
                          <a:spcPts val="300"/>
                        </a:spcBef>
                        <a:spcAft>
                          <a:spcPts val="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Unit conversion</a:t>
                      </a:r>
                    </a:p>
                    <a:p>
                      <a:pPr>
                        <a:lnSpc>
                          <a:spcPct val="100000"/>
                        </a:lnSpc>
                        <a:spcBef>
                          <a:spcPts val="300"/>
                        </a:spcBef>
                        <a:spcAft>
                          <a:spcPts val="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Use formulae</a:t>
                      </a:r>
                    </a:p>
                    <a:p>
                      <a:pPr>
                        <a:lnSpc>
                          <a:spcPct val="100000"/>
                        </a:lnSpc>
                        <a:spcBef>
                          <a:spcPts val="300"/>
                        </a:spcBef>
                        <a:spcAft>
                          <a:spcPts val="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Graphs</a:t>
                      </a:r>
                    </a:p>
                    <a:p>
                      <a:pPr marL="0" marR="0" lvl="0" indent="0" algn="l" defTabSz="914400" rtl="0" eaLnBrk="1" fontAlgn="auto" latinLnBrk="0" hangingPunct="1">
                        <a:lnSpc>
                          <a:spcPct val="100000"/>
                        </a:lnSpc>
                        <a:spcBef>
                          <a:spcPts val="300"/>
                        </a:spcBef>
                        <a:spcAft>
                          <a:spcPts val="0"/>
                        </a:spcAft>
                        <a:buClrTx/>
                        <a:buSzTx/>
                        <a:buFontTx/>
                        <a:buNone/>
                        <a:tabLst/>
                        <a:defRPr/>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Error analysis</a:t>
                      </a:r>
                    </a:p>
                    <a:p>
                      <a:pPr marL="0" marR="0" lvl="0" indent="0" algn="l" defTabSz="914400" rtl="0" eaLnBrk="1" fontAlgn="auto" latinLnBrk="0" hangingPunct="1">
                        <a:lnSpc>
                          <a:spcPct val="100000"/>
                        </a:lnSpc>
                        <a:spcBef>
                          <a:spcPts val="300"/>
                        </a:spcBef>
                        <a:spcAft>
                          <a:spcPts val="0"/>
                        </a:spcAft>
                        <a:buClrTx/>
                        <a:buSzTx/>
                        <a:buFontTx/>
                        <a:buNone/>
                        <a:tabLst/>
                        <a:defRPr/>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Write conclusions</a:t>
                      </a:r>
                      <a:endPar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pPr>
                        <a:lnSpc>
                          <a:spcPct val="100000"/>
                        </a:lnSpc>
                        <a:spcBef>
                          <a:spcPts val="300"/>
                        </a:spcBef>
                        <a:spcAft>
                          <a:spcPts val="0"/>
                        </a:spcAft>
                      </a:pPr>
                      <a:endPar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pPr>
                        <a:lnSpc>
                          <a:spcPct val="100000"/>
                        </a:lnSpc>
                        <a:spcBef>
                          <a:spcPts val="300"/>
                        </a:spcBef>
                        <a:spcAft>
                          <a:spcPts val="300"/>
                        </a:spcAft>
                      </a:pPr>
                      <a:endPar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a:lnSpc>
                          <a:spcPct val="100000"/>
                        </a:lnSpc>
                        <a:spcBef>
                          <a:spcPts val="300"/>
                        </a:spcBef>
                        <a:spcAft>
                          <a:spcPts val="30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Unit conversion</a:t>
                      </a:r>
                    </a:p>
                    <a:p>
                      <a:pPr>
                        <a:lnSpc>
                          <a:spcPct val="100000"/>
                        </a:lnSpc>
                        <a:spcBef>
                          <a:spcPts val="300"/>
                        </a:spcBef>
                        <a:spcAft>
                          <a:spcPts val="30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Use formulae</a:t>
                      </a:r>
                    </a:p>
                    <a:p>
                      <a:pPr>
                        <a:lnSpc>
                          <a:spcPct val="100000"/>
                        </a:lnSpc>
                        <a:spcBef>
                          <a:spcPts val="300"/>
                        </a:spcBef>
                        <a:spcAft>
                          <a:spcPts val="30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Summarise &amp; report data</a:t>
                      </a:r>
                    </a:p>
                    <a:p>
                      <a:pPr>
                        <a:lnSpc>
                          <a:spcPct val="100000"/>
                        </a:lnSpc>
                        <a:spcBef>
                          <a:spcPts val="300"/>
                        </a:spcBef>
                        <a:spcAft>
                          <a:spcPts val="30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Graphs</a:t>
                      </a:r>
                    </a:p>
                  </a:txBody>
                  <a:tcPr marL="118933" marR="118933" marT="59466" marB="59466">
                    <a:solidFill>
                      <a:schemeClr val="bg1"/>
                    </a:solidFill>
                  </a:tcPr>
                </a:tc>
                <a:tc>
                  <a:txBody>
                    <a:bodyPr/>
                    <a:lstStyle/>
                    <a:p>
                      <a:pPr>
                        <a:lnSpc>
                          <a:spcPct val="100000"/>
                        </a:lnSpc>
                        <a:spcBef>
                          <a:spcPts val="300"/>
                        </a:spcBef>
                        <a:spcAft>
                          <a:spcPts val="30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Scientific notation</a:t>
                      </a:r>
                    </a:p>
                    <a:p>
                      <a:pPr>
                        <a:lnSpc>
                          <a:spcPct val="100000"/>
                        </a:lnSpc>
                        <a:spcBef>
                          <a:spcPts val="300"/>
                        </a:spcBef>
                        <a:spcAft>
                          <a:spcPts val="30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Unit conversion</a:t>
                      </a:r>
                    </a:p>
                    <a:p>
                      <a:pPr>
                        <a:lnSpc>
                          <a:spcPct val="100000"/>
                        </a:lnSpc>
                        <a:spcBef>
                          <a:spcPts val="300"/>
                        </a:spcBef>
                        <a:spcAft>
                          <a:spcPts val="30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Use formulae</a:t>
                      </a:r>
                    </a:p>
                    <a:p>
                      <a:pPr>
                        <a:lnSpc>
                          <a:spcPct val="100000"/>
                        </a:lnSpc>
                        <a:spcBef>
                          <a:spcPts val="300"/>
                        </a:spcBef>
                        <a:spcAft>
                          <a:spcPts val="30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Application Questions</a:t>
                      </a:r>
                    </a:p>
                    <a:p>
                      <a:pPr>
                        <a:lnSpc>
                          <a:spcPct val="100000"/>
                        </a:lnSpc>
                        <a:spcBef>
                          <a:spcPts val="300"/>
                        </a:spcBef>
                        <a:spcAft>
                          <a:spcPts val="300"/>
                        </a:spcAft>
                      </a:pPr>
                      <a:endPar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a:lnSpc>
                          <a:spcPct val="100000"/>
                        </a:lnSpc>
                        <a:spcBef>
                          <a:spcPts val="300"/>
                        </a:spcBef>
                        <a:spcAft>
                          <a:spcPts val="30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Significant figures</a:t>
                      </a:r>
                    </a:p>
                    <a:p>
                      <a:pPr>
                        <a:lnSpc>
                          <a:spcPct val="100000"/>
                        </a:lnSpc>
                        <a:spcBef>
                          <a:spcPts val="300"/>
                        </a:spcBef>
                        <a:spcAft>
                          <a:spcPts val="30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Use formulae</a:t>
                      </a:r>
                    </a:p>
                    <a:p>
                      <a:pPr>
                        <a:lnSpc>
                          <a:spcPct val="100000"/>
                        </a:lnSpc>
                        <a:spcBef>
                          <a:spcPts val="300"/>
                        </a:spcBef>
                        <a:spcAft>
                          <a:spcPts val="30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Unit conversion</a:t>
                      </a:r>
                    </a:p>
                    <a:p>
                      <a:pPr>
                        <a:lnSpc>
                          <a:spcPct val="100000"/>
                        </a:lnSpc>
                        <a:spcBef>
                          <a:spcPts val="300"/>
                        </a:spcBef>
                        <a:spcAft>
                          <a:spcPts val="30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Error analysis</a:t>
                      </a:r>
                    </a:p>
                    <a:p>
                      <a:pPr>
                        <a:lnSpc>
                          <a:spcPct val="100000"/>
                        </a:lnSpc>
                        <a:spcBef>
                          <a:spcPts val="300"/>
                        </a:spcBef>
                        <a:spcAft>
                          <a:spcPts val="30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Writing conclusion</a:t>
                      </a:r>
                      <a:endPar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a:lnSpc>
                          <a:spcPct val="100000"/>
                        </a:lnSpc>
                        <a:spcBef>
                          <a:spcPts val="300"/>
                        </a:spcBef>
                        <a:spcAft>
                          <a:spcPts val="30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Application questions</a:t>
                      </a:r>
                      <a:endPar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a:spcBef>
                          <a:spcPts val="300"/>
                        </a:spcBef>
                        <a:spcAft>
                          <a:spcPts val="0"/>
                        </a:spcAft>
                      </a:pPr>
                      <a:r>
                        <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Planning and design Variables</a:t>
                      </a:r>
                    </a:p>
                    <a:p>
                      <a:pPr>
                        <a:spcBef>
                          <a:spcPts val="300"/>
                        </a:spcBef>
                        <a:spcAft>
                          <a:spcPts val="0"/>
                        </a:spcAft>
                      </a:pPr>
                      <a:r>
                        <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Hypotheses</a:t>
                      </a:r>
                    </a:p>
                    <a:p>
                      <a:pPr>
                        <a:spcBef>
                          <a:spcPts val="300"/>
                        </a:spcBef>
                        <a:spcAft>
                          <a:spcPts val="0"/>
                        </a:spcAft>
                      </a:pPr>
                      <a:r>
                        <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Graphs</a:t>
                      </a:r>
                    </a:p>
                    <a:p>
                      <a:pPr>
                        <a:spcBef>
                          <a:spcPts val="300"/>
                        </a:spcBef>
                        <a:spcAft>
                          <a:spcPts val="0"/>
                        </a:spcAft>
                      </a:pPr>
                      <a:r>
                        <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Summarise data</a:t>
                      </a:r>
                    </a:p>
                    <a:p>
                      <a:pPr>
                        <a:spcBef>
                          <a:spcPts val="300"/>
                        </a:spcBef>
                        <a:spcAft>
                          <a:spcPts val="0"/>
                        </a:spcAft>
                      </a:pPr>
                      <a:r>
                        <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Error analysis  </a:t>
                      </a:r>
                    </a:p>
                    <a:p>
                      <a:pPr>
                        <a:spcBef>
                          <a:spcPts val="300"/>
                        </a:spcBef>
                        <a:spcAft>
                          <a:spcPts val="0"/>
                        </a:spcAft>
                      </a:pPr>
                      <a:r>
                        <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Modifications </a:t>
                      </a:r>
                    </a:p>
                    <a:p>
                      <a:pPr>
                        <a:spcBef>
                          <a:spcPts val="300"/>
                        </a:spcBef>
                        <a:spcAft>
                          <a:spcPts val="0"/>
                        </a:spcAft>
                      </a:pPr>
                      <a:r>
                        <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Write conclusions</a:t>
                      </a:r>
                    </a:p>
                    <a:p>
                      <a:pPr marL="0" lvl="0" indent="0">
                        <a:lnSpc>
                          <a:spcPct val="100000"/>
                        </a:lnSpc>
                        <a:spcAft>
                          <a:spcPts val="0"/>
                        </a:spcAft>
                        <a:buFont typeface="Wingdings" panose="05000000000000000000" pitchFamily="2" charset="2"/>
                        <a:buNone/>
                      </a:pPr>
                      <a:endParaRPr lang="en-AU" sz="9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a:lnSpc>
                          <a:spcPct val="100000"/>
                        </a:lnSpc>
                        <a:spcBef>
                          <a:spcPts val="300"/>
                        </a:spcBef>
                        <a:spcAft>
                          <a:spcPts val="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Unit conversion</a:t>
                      </a:r>
                    </a:p>
                    <a:p>
                      <a:pPr marL="0" marR="0" lvl="0" indent="0" algn="l" defTabSz="914400" rtl="0" eaLnBrk="1" fontAlgn="auto" latinLnBrk="0" hangingPunct="1">
                        <a:lnSpc>
                          <a:spcPct val="100000"/>
                        </a:lnSpc>
                        <a:spcBef>
                          <a:spcPts val="300"/>
                        </a:spcBef>
                        <a:spcAft>
                          <a:spcPts val="0"/>
                        </a:spcAft>
                        <a:buClrTx/>
                        <a:buSzTx/>
                        <a:buFontTx/>
                        <a:buNone/>
                        <a:tabLst/>
                        <a:defRPr/>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Scientific notation</a:t>
                      </a:r>
                    </a:p>
                    <a:p>
                      <a:pPr>
                        <a:lnSpc>
                          <a:spcPct val="100000"/>
                        </a:lnSpc>
                        <a:spcBef>
                          <a:spcPts val="300"/>
                        </a:spcBef>
                        <a:spcAft>
                          <a:spcPts val="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Use formulae</a:t>
                      </a:r>
                    </a:p>
                    <a:p>
                      <a:pPr>
                        <a:lnSpc>
                          <a:spcPct val="100000"/>
                        </a:lnSpc>
                        <a:spcBef>
                          <a:spcPts val="300"/>
                        </a:spcBef>
                        <a:spcAft>
                          <a:spcPts val="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Graphs</a:t>
                      </a:r>
                    </a:p>
                    <a:p>
                      <a:pPr>
                        <a:lnSpc>
                          <a:spcPct val="100000"/>
                        </a:lnSpc>
                        <a:spcBef>
                          <a:spcPts val="300"/>
                        </a:spcBef>
                        <a:spcAft>
                          <a:spcPts val="0"/>
                        </a:spcAft>
                      </a:pPr>
                      <a:r>
                        <a:rPr lang="en-AU" sz="9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Application questions</a:t>
                      </a:r>
                    </a:p>
                    <a:p>
                      <a:pPr>
                        <a:lnSpc>
                          <a:spcPct val="100000"/>
                        </a:lnSpc>
                        <a:spcBef>
                          <a:spcPts val="300"/>
                        </a:spcBef>
                        <a:spcAft>
                          <a:spcPts val="0"/>
                        </a:spcAft>
                      </a:pPr>
                      <a:r>
                        <a:rPr lang="en-AU" sz="9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Error analysis</a:t>
                      </a:r>
                    </a:p>
                    <a:p>
                      <a:pPr>
                        <a:lnSpc>
                          <a:spcPct val="100000"/>
                        </a:lnSpc>
                        <a:spcBef>
                          <a:spcPts val="300"/>
                        </a:spcBef>
                        <a:spcAft>
                          <a:spcPts val="0"/>
                        </a:spcAft>
                      </a:pPr>
                      <a:r>
                        <a:rPr lang="en-AU" sz="9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Modifications</a:t>
                      </a:r>
                      <a:endPar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a:lnSpc>
                          <a:spcPct val="100000"/>
                        </a:lnSpc>
                        <a:spcBef>
                          <a:spcPts val="300"/>
                        </a:spcBef>
                        <a:spcAft>
                          <a:spcPts val="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Unit conversion</a:t>
                      </a:r>
                    </a:p>
                    <a:p>
                      <a:pPr marL="0" marR="0" lvl="0" indent="0" algn="l" defTabSz="914400" rtl="0" eaLnBrk="1" fontAlgn="auto" latinLnBrk="0" hangingPunct="1">
                        <a:lnSpc>
                          <a:spcPct val="100000"/>
                        </a:lnSpc>
                        <a:spcBef>
                          <a:spcPts val="300"/>
                        </a:spcBef>
                        <a:spcAft>
                          <a:spcPts val="0"/>
                        </a:spcAft>
                        <a:buClrTx/>
                        <a:buSzTx/>
                        <a:buFontTx/>
                        <a:buNone/>
                        <a:tabLst/>
                        <a:defRPr/>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Scientific notation</a:t>
                      </a:r>
                    </a:p>
                    <a:p>
                      <a:pPr>
                        <a:lnSpc>
                          <a:spcPct val="100000"/>
                        </a:lnSpc>
                        <a:spcBef>
                          <a:spcPts val="300"/>
                        </a:spcBef>
                        <a:spcAft>
                          <a:spcPts val="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Use formulae</a:t>
                      </a:r>
                    </a:p>
                    <a:p>
                      <a:pPr>
                        <a:lnSpc>
                          <a:spcPct val="100000"/>
                        </a:lnSpc>
                        <a:spcBef>
                          <a:spcPts val="300"/>
                        </a:spcBef>
                        <a:spcAft>
                          <a:spcPts val="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Graphs</a:t>
                      </a:r>
                    </a:p>
                    <a:p>
                      <a:pPr marL="0" marR="0" lvl="0" indent="0" algn="l" defTabSz="914400" rtl="0" eaLnBrk="1" fontAlgn="auto" latinLnBrk="0" hangingPunct="1">
                        <a:lnSpc>
                          <a:spcPct val="100000"/>
                        </a:lnSpc>
                        <a:spcBef>
                          <a:spcPts val="300"/>
                        </a:spcBef>
                        <a:spcAft>
                          <a:spcPts val="0"/>
                        </a:spcAft>
                        <a:buClrTx/>
                        <a:buSzTx/>
                        <a:buFontTx/>
                        <a:buNone/>
                        <a:tabLst/>
                        <a:defRPr/>
                      </a:pPr>
                      <a:r>
                        <a:rPr kumimoji="0" lang="en-AU" sz="900" b="0" i="0" u="none" strike="noStrike" kern="1200" cap="none" spc="0" normalizeH="0" baseline="0" noProof="0" dirty="0">
                          <a:ln>
                            <a:noFill/>
                          </a:ln>
                          <a:solidFill>
                            <a:srgbClr val="147694"/>
                          </a:solidFill>
                          <a:effectLst/>
                          <a:uLnTx/>
                          <a:uFillTx/>
                          <a:latin typeface="Microsoft GothicNeo" panose="020B0500000101010101" pitchFamily="34" charset="-127"/>
                          <a:ea typeface="Microsoft GothicNeo" panose="020B0500000101010101" pitchFamily="34" charset="-127"/>
                          <a:cs typeface="Microsoft GothicNeo" panose="020B0500000101010101" pitchFamily="34" charset="-127"/>
                        </a:rPr>
                        <a:t>Application questions</a:t>
                      </a:r>
                    </a:p>
                    <a:p>
                      <a:pPr marL="0" marR="0" lvl="0" indent="0" algn="l" defTabSz="914400" rtl="0" eaLnBrk="1" fontAlgn="auto" latinLnBrk="0" hangingPunct="1">
                        <a:lnSpc>
                          <a:spcPct val="100000"/>
                        </a:lnSpc>
                        <a:spcBef>
                          <a:spcPts val="300"/>
                        </a:spcBef>
                        <a:spcAft>
                          <a:spcPts val="0"/>
                        </a:spcAft>
                        <a:buClrTx/>
                        <a:buSzTx/>
                        <a:buFontTx/>
                        <a:buNone/>
                        <a:tabLst/>
                        <a:defRPr/>
                      </a:pPr>
                      <a:r>
                        <a:rPr kumimoji="0" lang="en-AU" sz="900" b="0" i="0" u="none" strike="noStrike" kern="1200" cap="none" spc="0" normalizeH="0" baseline="0" noProof="0" dirty="0">
                          <a:ln>
                            <a:noFill/>
                          </a:ln>
                          <a:solidFill>
                            <a:srgbClr val="147694"/>
                          </a:solidFill>
                          <a:effectLst/>
                          <a:uLnTx/>
                          <a:uFillTx/>
                          <a:latin typeface="Microsoft GothicNeo" panose="020B0500000101010101" pitchFamily="34" charset="-127"/>
                          <a:ea typeface="Microsoft GothicNeo" panose="020B0500000101010101" pitchFamily="34" charset="-127"/>
                          <a:cs typeface="Microsoft GothicNeo" panose="020B0500000101010101" pitchFamily="34" charset="-127"/>
                        </a:rPr>
                        <a:t>Writing conclusions</a:t>
                      </a:r>
                      <a:endParaRPr kumimoji="0" lang="en-US" sz="900" b="0" i="0" u="none" strike="noStrike" kern="1200" cap="none" spc="0" normalizeH="0" baseline="0" noProof="0" dirty="0">
                        <a:ln>
                          <a:noFill/>
                        </a:ln>
                        <a:solidFill>
                          <a:srgbClr val="147694"/>
                        </a:solidFill>
                        <a:effectLst/>
                        <a:uLnTx/>
                        <a:uFillTx/>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a:lnSpc>
                          <a:spcPct val="100000"/>
                        </a:lnSpc>
                        <a:spcBef>
                          <a:spcPts val="300"/>
                        </a:spcBef>
                        <a:spcAft>
                          <a:spcPts val="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Unit conversion</a:t>
                      </a:r>
                    </a:p>
                    <a:p>
                      <a:pPr>
                        <a:lnSpc>
                          <a:spcPct val="100000"/>
                        </a:lnSpc>
                        <a:spcBef>
                          <a:spcPts val="300"/>
                        </a:spcBef>
                        <a:spcAft>
                          <a:spcPts val="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Use formulae</a:t>
                      </a:r>
                    </a:p>
                    <a:p>
                      <a:pPr>
                        <a:lnSpc>
                          <a:spcPct val="100000"/>
                        </a:lnSpc>
                        <a:spcBef>
                          <a:spcPts val="300"/>
                        </a:spcBef>
                        <a:spcAft>
                          <a:spcPts val="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Graphs</a:t>
                      </a:r>
                    </a:p>
                    <a:p>
                      <a:pPr marL="0" marR="0" lvl="0" indent="0" algn="l" defTabSz="914400" rtl="0" eaLnBrk="1" fontAlgn="auto" latinLnBrk="0" hangingPunct="1">
                        <a:lnSpc>
                          <a:spcPct val="100000"/>
                        </a:lnSpc>
                        <a:spcBef>
                          <a:spcPts val="300"/>
                        </a:spcBef>
                        <a:spcAft>
                          <a:spcPts val="0"/>
                        </a:spcAft>
                        <a:buClrTx/>
                        <a:buSzTx/>
                        <a:buFontTx/>
                        <a:buNone/>
                        <a:tabLst/>
                        <a:defRPr/>
                      </a:pPr>
                      <a:r>
                        <a:rPr kumimoji="0" lang="en-AU" sz="900" b="0" i="0" u="none" strike="noStrike" kern="1200" cap="none" spc="0" normalizeH="0" baseline="0" noProof="0" dirty="0">
                          <a:ln>
                            <a:noFill/>
                          </a:ln>
                          <a:solidFill>
                            <a:srgbClr val="147694"/>
                          </a:solidFill>
                          <a:effectLst/>
                          <a:uLnTx/>
                          <a:uFillTx/>
                          <a:latin typeface="Microsoft GothicNeo" panose="020B0500000101010101" pitchFamily="34" charset="-127"/>
                          <a:ea typeface="Microsoft GothicNeo" panose="020B0500000101010101" pitchFamily="34" charset="-127"/>
                          <a:cs typeface="Microsoft GothicNeo" panose="020B0500000101010101" pitchFamily="34" charset="-127"/>
                        </a:rPr>
                        <a:t>Application questions</a:t>
                      </a:r>
                    </a:p>
                    <a:p>
                      <a:pPr marL="0" marR="0" lvl="0" indent="0" algn="l" defTabSz="914400" rtl="0" eaLnBrk="1" fontAlgn="auto" latinLnBrk="0" hangingPunct="1">
                        <a:lnSpc>
                          <a:spcPct val="100000"/>
                        </a:lnSpc>
                        <a:spcBef>
                          <a:spcPts val="300"/>
                        </a:spcBef>
                        <a:spcAft>
                          <a:spcPts val="0"/>
                        </a:spcAft>
                        <a:buClrTx/>
                        <a:buSzTx/>
                        <a:buFontTx/>
                        <a:buNone/>
                        <a:tabLst/>
                        <a:defRPr/>
                      </a:pPr>
                      <a:r>
                        <a:rPr kumimoji="0" lang="en-AU" sz="900" b="0" i="0" u="none" strike="noStrike" kern="1200" cap="none" spc="0" normalizeH="0" baseline="0" noProof="0" dirty="0">
                          <a:ln>
                            <a:noFill/>
                          </a:ln>
                          <a:solidFill>
                            <a:srgbClr val="147694"/>
                          </a:solidFill>
                          <a:effectLst/>
                          <a:uLnTx/>
                          <a:uFillTx/>
                          <a:latin typeface="Microsoft GothicNeo" panose="020B0500000101010101" pitchFamily="34" charset="-127"/>
                          <a:ea typeface="Microsoft GothicNeo" panose="020B0500000101010101" pitchFamily="34" charset="-127"/>
                          <a:cs typeface="Microsoft GothicNeo" panose="020B0500000101010101" pitchFamily="34" charset="-127"/>
                        </a:rPr>
                        <a:t>Variables</a:t>
                      </a:r>
                    </a:p>
                    <a:p>
                      <a:pPr marL="0" marR="0" lvl="0" indent="0" algn="l" defTabSz="914400" rtl="0" eaLnBrk="1" fontAlgn="auto" latinLnBrk="0" hangingPunct="1">
                        <a:lnSpc>
                          <a:spcPct val="100000"/>
                        </a:lnSpc>
                        <a:spcBef>
                          <a:spcPts val="300"/>
                        </a:spcBef>
                        <a:spcAft>
                          <a:spcPts val="0"/>
                        </a:spcAft>
                        <a:buClrTx/>
                        <a:buSzTx/>
                        <a:buFontTx/>
                        <a:buNone/>
                        <a:tabLst/>
                        <a:defRPr/>
                      </a:pPr>
                      <a:r>
                        <a:rPr kumimoji="0" lang="en-AU" sz="900" b="0" i="0" u="none" strike="noStrike" kern="1200" cap="none" spc="0" normalizeH="0" baseline="0" noProof="0" dirty="0">
                          <a:ln>
                            <a:noFill/>
                          </a:ln>
                          <a:solidFill>
                            <a:srgbClr val="147694"/>
                          </a:solidFill>
                          <a:effectLst/>
                          <a:uLnTx/>
                          <a:uFillTx/>
                          <a:latin typeface="Microsoft GothicNeo" panose="020B0500000101010101" pitchFamily="34" charset="-127"/>
                          <a:ea typeface="Microsoft GothicNeo" panose="020B0500000101010101" pitchFamily="34" charset="-127"/>
                          <a:cs typeface="Microsoft GothicNeo" panose="020B0500000101010101" pitchFamily="34" charset="-127"/>
                        </a:rPr>
                        <a:t>Hypotheses</a:t>
                      </a:r>
                      <a:endParaRPr kumimoji="0" lang="en-US" sz="900" b="0" i="0" u="none" strike="noStrike" kern="1200" cap="none" spc="0" normalizeH="0" baseline="0" noProof="0" dirty="0">
                        <a:ln>
                          <a:noFill/>
                        </a:ln>
                        <a:solidFill>
                          <a:srgbClr val="147694"/>
                        </a:solidFill>
                        <a:effectLst/>
                        <a:uLnTx/>
                        <a:uFillTx/>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a:lnSpc>
                          <a:spcPct val="100000"/>
                        </a:lnSpc>
                        <a:spcBef>
                          <a:spcPts val="300"/>
                        </a:spcBef>
                        <a:spcAft>
                          <a:spcPts val="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Unit conversion</a:t>
                      </a:r>
                    </a:p>
                    <a:p>
                      <a:pPr>
                        <a:lnSpc>
                          <a:spcPct val="100000"/>
                        </a:lnSpc>
                        <a:spcBef>
                          <a:spcPts val="300"/>
                        </a:spcBef>
                        <a:spcAft>
                          <a:spcPts val="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Use formulae</a:t>
                      </a:r>
                    </a:p>
                    <a:p>
                      <a:pPr>
                        <a:lnSpc>
                          <a:spcPct val="100000"/>
                        </a:lnSpc>
                        <a:spcBef>
                          <a:spcPts val="300"/>
                        </a:spcBef>
                        <a:spcAft>
                          <a:spcPts val="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Graphs</a:t>
                      </a:r>
                    </a:p>
                    <a:p>
                      <a:pPr marL="0" marR="0" lvl="0" indent="0" algn="l" defTabSz="914400" rtl="0" eaLnBrk="1" fontAlgn="auto" latinLnBrk="0" hangingPunct="1">
                        <a:lnSpc>
                          <a:spcPct val="100000"/>
                        </a:lnSpc>
                        <a:spcBef>
                          <a:spcPts val="300"/>
                        </a:spcBef>
                        <a:spcAft>
                          <a:spcPts val="0"/>
                        </a:spcAft>
                        <a:buClrTx/>
                        <a:buSzTx/>
                        <a:buFontTx/>
                        <a:buNone/>
                        <a:tabLst/>
                        <a:defRPr/>
                      </a:pPr>
                      <a:r>
                        <a:rPr kumimoji="0" lang="en-AU" sz="900" b="0" i="0" u="none" strike="noStrike" kern="1200" cap="none" spc="0" normalizeH="0" baseline="0" noProof="0" dirty="0">
                          <a:ln>
                            <a:noFill/>
                          </a:ln>
                          <a:solidFill>
                            <a:srgbClr val="147694"/>
                          </a:solidFill>
                          <a:effectLst/>
                          <a:uLnTx/>
                          <a:uFillTx/>
                          <a:latin typeface="Microsoft GothicNeo" panose="020B0500000101010101" pitchFamily="34" charset="-127"/>
                          <a:ea typeface="Microsoft GothicNeo" panose="020B0500000101010101" pitchFamily="34" charset="-127"/>
                          <a:cs typeface="Microsoft GothicNeo" panose="020B0500000101010101" pitchFamily="34" charset="-127"/>
                        </a:rPr>
                        <a:t>Application questions</a:t>
                      </a:r>
                    </a:p>
                    <a:p>
                      <a:pPr marL="0" marR="0" lvl="0" indent="0" algn="l" defTabSz="914400" rtl="0" eaLnBrk="1" fontAlgn="auto" latinLnBrk="0" hangingPunct="1">
                        <a:lnSpc>
                          <a:spcPct val="100000"/>
                        </a:lnSpc>
                        <a:spcBef>
                          <a:spcPts val="300"/>
                        </a:spcBef>
                        <a:spcAft>
                          <a:spcPts val="0"/>
                        </a:spcAft>
                        <a:buClrTx/>
                        <a:buSzTx/>
                        <a:buFontTx/>
                        <a:buNone/>
                        <a:tabLst/>
                        <a:defRPr/>
                      </a:pPr>
                      <a:r>
                        <a:rPr kumimoji="0" lang="en-AU" sz="900" b="0" i="0" u="none" strike="noStrike" kern="1200" cap="none" spc="0" normalizeH="0" baseline="0" noProof="0" dirty="0">
                          <a:ln>
                            <a:noFill/>
                          </a:ln>
                          <a:solidFill>
                            <a:srgbClr val="147694"/>
                          </a:solidFill>
                          <a:effectLst/>
                          <a:uLnTx/>
                          <a:uFillTx/>
                          <a:latin typeface="Microsoft GothicNeo" panose="020B0500000101010101" pitchFamily="34" charset="-127"/>
                          <a:ea typeface="Microsoft GothicNeo" panose="020B0500000101010101" pitchFamily="34" charset="-127"/>
                          <a:cs typeface="Microsoft GothicNeo" panose="020B0500000101010101" pitchFamily="34" charset="-127"/>
                        </a:rPr>
                        <a:t>Summarise data</a:t>
                      </a:r>
                      <a:endParaRPr kumimoji="0" lang="en-US" sz="900" b="0" i="0" u="none" strike="noStrike" kern="1200" cap="none" spc="0" normalizeH="0" baseline="0" noProof="0" dirty="0">
                        <a:ln>
                          <a:noFill/>
                        </a:ln>
                        <a:solidFill>
                          <a:srgbClr val="147694"/>
                        </a:solidFill>
                        <a:effectLst/>
                        <a:uLnTx/>
                        <a:uFillTx/>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a:lnSpc>
                          <a:spcPct val="100000"/>
                        </a:lnSpc>
                        <a:spcBef>
                          <a:spcPts val="300"/>
                        </a:spcBef>
                        <a:spcAft>
                          <a:spcPts val="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Unit conversion</a:t>
                      </a:r>
                    </a:p>
                    <a:p>
                      <a:pPr>
                        <a:lnSpc>
                          <a:spcPct val="100000"/>
                        </a:lnSpc>
                        <a:spcBef>
                          <a:spcPts val="300"/>
                        </a:spcBef>
                        <a:spcAft>
                          <a:spcPts val="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Use formulae</a:t>
                      </a:r>
                    </a:p>
                    <a:p>
                      <a:pPr>
                        <a:lnSpc>
                          <a:spcPct val="100000"/>
                        </a:lnSpc>
                        <a:spcBef>
                          <a:spcPts val="300"/>
                        </a:spcBef>
                        <a:spcAft>
                          <a:spcPts val="0"/>
                        </a:spcAft>
                      </a:pPr>
                      <a:r>
                        <a:rPr lang="en-US"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Graphs</a:t>
                      </a:r>
                    </a:p>
                    <a:p>
                      <a:pPr marL="0" marR="0" lvl="0" indent="0" algn="l" defTabSz="914400" rtl="0" eaLnBrk="1" fontAlgn="auto" latinLnBrk="0" hangingPunct="1">
                        <a:lnSpc>
                          <a:spcPct val="100000"/>
                        </a:lnSpc>
                        <a:spcBef>
                          <a:spcPts val="300"/>
                        </a:spcBef>
                        <a:spcAft>
                          <a:spcPts val="0"/>
                        </a:spcAft>
                        <a:buClrTx/>
                        <a:buSzTx/>
                        <a:buFontTx/>
                        <a:buNone/>
                        <a:tabLst/>
                        <a:defRPr/>
                      </a:pPr>
                      <a:r>
                        <a:rPr kumimoji="0" lang="en-AU" sz="900" b="0" i="0" u="none" strike="noStrike" kern="1200" cap="none" spc="0" normalizeH="0" baseline="0" noProof="0" dirty="0">
                          <a:ln>
                            <a:noFill/>
                          </a:ln>
                          <a:solidFill>
                            <a:srgbClr val="147694"/>
                          </a:solidFill>
                          <a:effectLst/>
                          <a:uLnTx/>
                          <a:uFillTx/>
                          <a:latin typeface="Microsoft GothicNeo" panose="020B0500000101010101" pitchFamily="34" charset="-127"/>
                          <a:ea typeface="Microsoft GothicNeo" panose="020B0500000101010101" pitchFamily="34" charset="-127"/>
                          <a:cs typeface="Microsoft GothicNeo" panose="020B0500000101010101" pitchFamily="34" charset="-127"/>
                        </a:rPr>
                        <a:t>Application questions</a:t>
                      </a:r>
                    </a:p>
                    <a:p>
                      <a:pPr>
                        <a:spcBef>
                          <a:spcPts val="300"/>
                        </a:spcBef>
                        <a:spcAft>
                          <a:spcPts val="0"/>
                        </a:spcAft>
                      </a:pPr>
                      <a:r>
                        <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Error analysis  </a:t>
                      </a:r>
                    </a:p>
                    <a:p>
                      <a:pPr>
                        <a:spcBef>
                          <a:spcPts val="300"/>
                        </a:spcBef>
                        <a:spcAft>
                          <a:spcPts val="0"/>
                        </a:spcAft>
                      </a:pPr>
                      <a:r>
                        <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Writing conclusions</a:t>
                      </a:r>
                    </a:p>
                  </a:txBody>
                  <a:tcPr marL="118933" marR="118933" marT="59466" marB="59466">
                    <a:solidFill>
                      <a:schemeClr val="bg1"/>
                    </a:solidFill>
                  </a:tcPr>
                </a:tc>
                <a:tc>
                  <a:txBody>
                    <a:bodyPr/>
                    <a:lstStyle/>
                    <a:p>
                      <a:pPr>
                        <a:spcBef>
                          <a:spcPts val="300"/>
                        </a:spcBef>
                        <a:spcAft>
                          <a:spcPts val="0"/>
                        </a:spcAft>
                      </a:pPr>
                      <a:r>
                        <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Planning and design Variables</a:t>
                      </a:r>
                    </a:p>
                    <a:p>
                      <a:pPr>
                        <a:spcBef>
                          <a:spcPts val="300"/>
                        </a:spcBef>
                        <a:spcAft>
                          <a:spcPts val="0"/>
                        </a:spcAft>
                      </a:pPr>
                      <a:r>
                        <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Hypotheses</a:t>
                      </a:r>
                    </a:p>
                    <a:p>
                      <a:pPr>
                        <a:spcBef>
                          <a:spcPts val="300"/>
                        </a:spcBef>
                        <a:spcAft>
                          <a:spcPts val="0"/>
                        </a:spcAft>
                      </a:pPr>
                      <a:r>
                        <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Graphs</a:t>
                      </a:r>
                    </a:p>
                    <a:p>
                      <a:pPr>
                        <a:spcBef>
                          <a:spcPts val="300"/>
                        </a:spcBef>
                        <a:spcAft>
                          <a:spcPts val="0"/>
                        </a:spcAft>
                      </a:pPr>
                      <a:r>
                        <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Summarise data</a:t>
                      </a:r>
                    </a:p>
                    <a:p>
                      <a:pPr>
                        <a:spcBef>
                          <a:spcPts val="300"/>
                        </a:spcBef>
                        <a:spcAft>
                          <a:spcPts val="0"/>
                        </a:spcAft>
                      </a:pPr>
                      <a:r>
                        <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Error analysis  </a:t>
                      </a:r>
                    </a:p>
                    <a:p>
                      <a:pPr>
                        <a:spcBef>
                          <a:spcPts val="300"/>
                        </a:spcBef>
                        <a:spcAft>
                          <a:spcPts val="0"/>
                        </a:spcAft>
                      </a:pPr>
                      <a:r>
                        <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Modifications </a:t>
                      </a:r>
                    </a:p>
                    <a:p>
                      <a:pPr>
                        <a:spcBef>
                          <a:spcPts val="300"/>
                        </a:spcBef>
                        <a:spcAft>
                          <a:spcPts val="0"/>
                        </a:spcAft>
                      </a:pPr>
                      <a:r>
                        <a:rPr lang="en-AU" sz="9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Write conclusions</a:t>
                      </a:r>
                    </a:p>
                    <a:p>
                      <a:pPr marL="0" lvl="0" indent="0">
                        <a:lnSpc>
                          <a:spcPct val="100000"/>
                        </a:lnSpc>
                        <a:spcAft>
                          <a:spcPts val="0"/>
                        </a:spcAft>
                        <a:buFont typeface="Wingdings" panose="05000000000000000000" pitchFamily="2" charset="2"/>
                        <a:buNone/>
                      </a:pPr>
                      <a:endParaRPr lang="en-AU" sz="9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extLst>
                  <a:ext uri="{0D108BD9-81ED-4DB2-BD59-A6C34878D82A}">
                    <a16:rowId xmlns:a16="http://schemas.microsoft.com/office/drawing/2014/main" val="3169940702"/>
                  </a:ext>
                </a:extLst>
              </a:tr>
            </a:tbl>
          </a:graphicData>
        </a:graphic>
      </p:graphicFrame>
      <p:graphicFrame>
        <p:nvGraphicFramePr>
          <p:cNvPr id="3" name="Table 3">
            <a:extLst>
              <a:ext uri="{FF2B5EF4-FFF2-40B4-BE49-F238E27FC236}">
                <a16:creationId xmlns:a16="http://schemas.microsoft.com/office/drawing/2014/main" id="{A395710B-BF79-4329-8F53-27140A71A98E}"/>
              </a:ext>
            </a:extLst>
          </p:cNvPr>
          <p:cNvGraphicFramePr>
            <a:graphicFrameLocks noGrp="1"/>
          </p:cNvGraphicFramePr>
          <p:nvPr>
            <p:extLst>
              <p:ext uri="{D42A27DB-BD31-4B8C-83A1-F6EECF244321}">
                <p14:modId xmlns:p14="http://schemas.microsoft.com/office/powerpoint/2010/main" val="3811154566"/>
              </p:ext>
            </p:extLst>
          </p:nvPr>
        </p:nvGraphicFramePr>
        <p:xfrm>
          <a:off x="209862" y="4527232"/>
          <a:ext cx="11842227" cy="1612957"/>
        </p:xfrm>
        <a:graphic>
          <a:graphicData uri="http://schemas.openxmlformats.org/drawingml/2006/table">
            <a:tbl>
              <a:tblPr bandRow="1">
                <a:tableStyleId>{D27102A9-8310-4765-A935-A1911B00CA55}</a:tableStyleId>
              </a:tblPr>
              <a:tblGrid>
                <a:gridCol w="1011984">
                  <a:extLst>
                    <a:ext uri="{9D8B030D-6E8A-4147-A177-3AD203B41FA5}">
                      <a16:colId xmlns:a16="http://schemas.microsoft.com/office/drawing/2014/main" val="1466246798"/>
                    </a:ext>
                  </a:extLst>
                </a:gridCol>
                <a:gridCol w="1011984">
                  <a:extLst>
                    <a:ext uri="{9D8B030D-6E8A-4147-A177-3AD203B41FA5}">
                      <a16:colId xmlns:a16="http://schemas.microsoft.com/office/drawing/2014/main" val="3030061924"/>
                    </a:ext>
                  </a:extLst>
                </a:gridCol>
                <a:gridCol w="1011984">
                  <a:extLst>
                    <a:ext uri="{9D8B030D-6E8A-4147-A177-3AD203B41FA5}">
                      <a16:colId xmlns:a16="http://schemas.microsoft.com/office/drawing/2014/main" val="2834008029"/>
                    </a:ext>
                  </a:extLst>
                </a:gridCol>
                <a:gridCol w="1011984">
                  <a:extLst>
                    <a:ext uri="{9D8B030D-6E8A-4147-A177-3AD203B41FA5}">
                      <a16:colId xmlns:a16="http://schemas.microsoft.com/office/drawing/2014/main" val="3976036690"/>
                    </a:ext>
                  </a:extLst>
                </a:gridCol>
                <a:gridCol w="943789">
                  <a:extLst>
                    <a:ext uri="{9D8B030D-6E8A-4147-A177-3AD203B41FA5}">
                      <a16:colId xmlns:a16="http://schemas.microsoft.com/office/drawing/2014/main" val="4271130741"/>
                    </a:ext>
                  </a:extLst>
                </a:gridCol>
                <a:gridCol w="1037096">
                  <a:extLst>
                    <a:ext uri="{9D8B030D-6E8A-4147-A177-3AD203B41FA5}">
                      <a16:colId xmlns:a16="http://schemas.microsoft.com/office/drawing/2014/main" val="1220673189"/>
                    </a:ext>
                  </a:extLst>
                </a:gridCol>
                <a:gridCol w="1003946">
                  <a:extLst>
                    <a:ext uri="{9D8B030D-6E8A-4147-A177-3AD203B41FA5}">
                      <a16:colId xmlns:a16="http://schemas.microsoft.com/office/drawing/2014/main" val="2341992126"/>
                    </a:ext>
                  </a:extLst>
                </a:gridCol>
                <a:gridCol w="933856">
                  <a:extLst>
                    <a:ext uri="{9D8B030D-6E8A-4147-A177-3AD203B41FA5}">
                      <a16:colId xmlns:a16="http://schemas.microsoft.com/office/drawing/2014/main" val="1792210248"/>
                    </a:ext>
                  </a:extLst>
                </a:gridCol>
                <a:gridCol w="968901">
                  <a:extLst>
                    <a:ext uri="{9D8B030D-6E8A-4147-A177-3AD203B41FA5}">
                      <a16:colId xmlns:a16="http://schemas.microsoft.com/office/drawing/2014/main" val="51228236"/>
                    </a:ext>
                  </a:extLst>
                </a:gridCol>
                <a:gridCol w="898500">
                  <a:extLst>
                    <a:ext uri="{9D8B030D-6E8A-4147-A177-3AD203B41FA5}">
                      <a16:colId xmlns:a16="http://schemas.microsoft.com/office/drawing/2014/main" val="2006873551"/>
                    </a:ext>
                  </a:extLst>
                </a:gridCol>
                <a:gridCol w="988875">
                  <a:extLst>
                    <a:ext uri="{9D8B030D-6E8A-4147-A177-3AD203B41FA5}">
                      <a16:colId xmlns:a16="http://schemas.microsoft.com/office/drawing/2014/main" val="227445604"/>
                    </a:ext>
                  </a:extLst>
                </a:gridCol>
                <a:gridCol w="1019328">
                  <a:extLst>
                    <a:ext uri="{9D8B030D-6E8A-4147-A177-3AD203B41FA5}">
                      <a16:colId xmlns:a16="http://schemas.microsoft.com/office/drawing/2014/main" val="1850577279"/>
                    </a:ext>
                  </a:extLst>
                </a:gridCol>
              </a:tblGrid>
              <a:tr h="482339">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Latent heat of fusion exp</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Specific heat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- 1</a:t>
                      </a:r>
                      <a:r>
                        <a:rPr lang="en-US" sz="800" b="0" baseline="300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st</a:t>
                      </a:r>
                      <a:r>
                        <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Law exp</a:t>
                      </a: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Ohm’s Law exp</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Voltage drops in circuits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-Radioactive decay app</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-Teach scientific notation</a:t>
                      </a: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-Significant figures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Force &amp; mass experiment</a:t>
                      </a: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students select own option topic</a:t>
                      </a: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students investigate own research project</a:t>
                      </a: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-Van der Graff generator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-strength of magnetic field in a coil</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-Faraday’s Law</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-Transformer operation</a:t>
                      </a: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-circular motion experiment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-frames of reference</a:t>
                      </a: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-interference of sound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-diffraction of light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-photoelectric effect</a:t>
                      </a:r>
                    </a:p>
                  </a:txBody>
                  <a:tcPr marL="118933" marR="118933" marT="59466" marB="59466">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-students investigate own project</a:t>
                      </a:r>
                    </a:p>
                  </a:txBody>
                  <a:tcPr marL="118933" marR="118933" marT="59466" marB="59466">
                    <a:solidFill>
                      <a:schemeClr val="bg1"/>
                    </a:solidFill>
                  </a:tcPr>
                </a:tc>
                <a:extLst>
                  <a:ext uri="{0D108BD9-81ED-4DB2-BD59-A6C34878D82A}">
                    <a16:rowId xmlns:a16="http://schemas.microsoft.com/office/drawing/2014/main" val="2482999036"/>
                  </a:ext>
                </a:extLst>
              </a:tr>
              <a:tr h="489877">
                <a:tc>
                  <a:txBody>
                    <a:bodyPr/>
                    <a:lstStyle/>
                    <a:p>
                      <a:pPr marL="0" lvl="0" indent="0">
                        <a:lnSpc>
                          <a:spcPct val="107000"/>
                        </a:lnSpc>
                        <a:spcAft>
                          <a:spcPts val="0"/>
                        </a:spcAft>
                        <a:buFont typeface="Wingdings" panose="05000000000000000000" pitchFamily="2" charset="2"/>
                        <a:buNone/>
                      </a:pPr>
                      <a:r>
                        <a:rPr lang="en-US" sz="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S</a:t>
                      </a:r>
                      <a:r>
                        <a:rPr lang="en-AU" sz="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summary report of practical investigations</a:t>
                      </a:r>
                    </a:p>
                  </a:txBody>
                  <a:tcPr marL="118933" marR="118933" marT="59466" marB="59466">
                    <a:solidFill>
                      <a:schemeClr val="bg1"/>
                    </a:solidFill>
                  </a:tcPr>
                </a:tc>
                <a:tc>
                  <a:txBody>
                    <a:bodyPr/>
                    <a:lstStyle/>
                    <a:p>
                      <a:pPr>
                        <a:spcBef>
                          <a:spcPts val="300"/>
                        </a:spcBef>
                        <a:spcAft>
                          <a:spcPts val="300"/>
                        </a:spcAft>
                      </a:pPr>
                      <a:r>
                        <a:rPr lang="en-US" sz="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Transducer investigation, design, explanation of a device</a:t>
                      </a:r>
                      <a:endParaRPr lang="en-AU" sz="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a:spcBef>
                          <a:spcPts val="300"/>
                        </a:spcBef>
                        <a:spcAft>
                          <a:spcPts val="300"/>
                        </a:spcAft>
                      </a:pPr>
                      <a:r>
                        <a:rPr lang="en-US" sz="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Standard model investigation: report of physics phenomenon</a:t>
                      </a:r>
                      <a:endParaRPr lang="en-AU" sz="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a:spcBef>
                          <a:spcPts val="300"/>
                        </a:spcBef>
                        <a:spcAft>
                          <a:spcPts val="300"/>
                        </a:spcAft>
                      </a:pPr>
                      <a:r>
                        <a:rPr lang="en-US" sz="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Mousetrap car investigation, design, build, test, evaluate device</a:t>
                      </a:r>
                      <a:endParaRPr lang="en-AU" sz="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a:spcBef>
                          <a:spcPts val="300"/>
                        </a:spcBef>
                        <a:spcAft>
                          <a:spcPts val="300"/>
                        </a:spcAft>
                      </a:pPr>
                      <a:r>
                        <a:rPr lang="en-US" sz="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Reflective learning journal/blog to selected activities</a:t>
                      </a:r>
                      <a:endParaRPr lang="en-AU" sz="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marL="0" lvl="0" indent="0">
                        <a:lnSpc>
                          <a:spcPct val="107000"/>
                        </a:lnSpc>
                        <a:spcAft>
                          <a:spcPts val="0"/>
                        </a:spcAft>
                        <a:buFont typeface="Wingdings" panose="05000000000000000000" pitchFamily="2" charset="2"/>
                        <a:buNone/>
                      </a:pPr>
                      <a:r>
                        <a:rPr lang="en-US" sz="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Practical investigation</a:t>
                      </a:r>
                      <a:endParaRPr lang="en-AU" sz="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marL="0" lvl="0" indent="0">
                        <a:lnSpc>
                          <a:spcPct val="107000"/>
                        </a:lnSpc>
                        <a:spcAft>
                          <a:spcPts val="0"/>
                        </a:spcAft>
                        <a:buFont typeface="Wingdings" panose="05000000000000000000" pitchFamily="2" charset="2"/>
                        <a:buNone/>
                      </a:pPr>
                      <a:r>
                        <a:rPr lang="en-US" sz="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Data analysis </a:t>
                      </a:r>
                      <a:endParaRPr lang="en-AU" sz="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marL="0" lvl="0" indent="0">
                        <a:lnSpc>
                          <a:spcPct val="107000"/>
                        </a:lnSpc>
                        <a:spcAft>
                          <a:spcPts val="0"/>
                        </a:spcAft>
                        <a:buFont typeface="Wingdings" panose="05000000000000000000" pitchFamily="2" charset="2"/>
                        <a:buNone/>
                      </a:pPr>
                      <a:r>
                        <a:rPr lang="en-US" sz="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Annotations of two practical activities</a:t>
                      </a:r>
                      <a:endParaRPr lang="en-AU" sz="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marL="0" lvl="0" indent="0">
                        <a:lnSpc>
                          <a:spcPct val="107000"/>
                        </a:lnSpc>
                        <a:spcAft>
                          <a:spcPts val="0"/>
                        </a:spcAft>
                        <a:buFont typeface="Wingdings" panose="05000000000000000000" pitchFamily="2" charset="2"/>
                        <a:buNone/>
                      </a:pPr>
                      <a:r>
                        <a:rPr lang="en-US" sz="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A report of a physics phenomenon</a:t>
                      </a:r>
                      <a:endParaRPr lang="en-AU" sz="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marL="0" lvl="0" indent="0">
                        <a:lnSpc>
                          <a:spcPct val="107000"/>
                        </a:lnSpc>
                        <a:spcAft>
                          <a:spcPts val="0"/>
                        </a:spcAft>
                        <a:buFont typeface="Wingdings" panose="05000000000000000000" pitchFamily="2" charset="2"/>
                        <a:buNone/>
                      </a:pPr>
                      <a:r>
                        <a:rPr lang="en-US" sz="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A response to structured questions based on two scenarios</a:t>
                      </a:r>
                      <a:endParaRPr lang="en-AU" sz="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marL="0" lvl="0" indent="0">
                        <a:lnSpc>
                          <a:spcPct val="107000"/>
                        </a:lnSpc>
                        <a:spcAft>
                          <a:spcPts val="0"/>
                        </a:spcAft>
                        <a:buFont typeface="Wingdings" panose="05000000000000000000" pitchFamily="2" charset="2"/>
                        <a:buNone/>
                      </a:pPr>
                      <a:r>
                        <a:rPr lang="en-US" sz="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Data analysis including data plotting, error bars, and conclusions</a:t>
                      </a:r>
                      <a:endParaRPr lang="en-AU" sz="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marL="0" lvl="0" indent="0">
                        <a:lnSpc>
                          <a:spcPct val="107000"/>
                        </a:lnSpc>
                        <a:spcAft>
                          <a:spcPts val="0"/>
                        </a:spcAft>
                        <a:buFont typeface="Wingdings" panose="05000000000000000000" pitchFamily="2" charset="2"/>
                        <a:buNone/>
                      </a:pPr>
                      <a:r>
                        <a:rPr lang="en-US" sz="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rPr>
                        <a:t>Practical investigation</a:t>
                      </a:r>
                      <a:endParaRPr lang="en-AU" sz="800" b="0" dirty="0">
                        <a:solidFill>
                          <a:srgbClr val="147694"/>
                        </a:solidFill>
                        <a:effectLst/>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extLst>
                  <a:ext uri="{0D108BD9-81ED-4DB2-BD59-A6C34878D82A}">
                    <a16:rowId xmlns:a16="http://schemas.microsoft.com/office/drawing/2014/main" val="780532846"/>
                  </a:ext>
                </a:extLst>
              </a:tr>
            </a:tbl>
          </a:graphicData>
        </a:graphic>
      </p:graphicFrame>
    </p:spTree>
    <p:extLst>
      <p:ext uri="{BB962C8B-B14F-4D97-AF65-F5344CB8AC3E}">
        <p14:creationId xmlns:p14="http://schemas.microsoft.com/office/powerpoint/2010/main" val="20153018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04BCF20E-B023-4369-BED5-30281692031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724" y="455059"/>
            <a:ext cx="12173073" cy="5336142"/>
          </a:xfrm>
          <a:prstGeom prst="rect">
            <a:avLst/>
          </a:prstGeom>
        </p:spPr>
      </p:pic>
      <p:sp>
        <p:nvSpPr>
          <p:cNvPr id="7" name="TextBox 6">
            <a:extLst>
              <a:ext uri="{FF2B5EF4-FFF2-40B4-BE49-F238E27FC236}">
                <a16:creationId xmlns:a16="http://schemas.microsoft.com/office/drawing/2014/main" id="{34FC7DA7-33F1-49A7-BF3D-C85A54510961}"/>
              </a:ext>
            </a:extLst>
          </p:cNvPr>
          <p:cNvSpPr txBox="1"/>
          <p:nvPr/>
        </p:nvSpPr>
        <p:spPr>
          <a:xfrm>
            <a:off x="718268" y="1596684"/>
            <a:ext cx="11023158" cy="2349041"/>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Designing SACs that mirror VCE standards</a:t>
            </a:r>
          </a:p>
          <a:p>
            <a:endParaRPr lang="en-US" sz="3600" dirty="0">
              <a:solidFill>
                <a:srgbClr val="147694"/>
              </a:solidFill>
            </a:endParaRPr>
          </a:p>
          <a:p>
            <a:pPr>
              <a:lnSpc>
                <a:spcPts val="3400"/>
              </a:lnSpc>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"Aim is for a suite of SAC tasks across each unit so students can demonstrate in different contexts and modes, knowledge, skills, understanding and capacities set out in the study design"</a:t>
            </a: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p>
        </p:txBody>
      </p:sp>
      <p:sp>
        <p:nvSpPr>
          <p:cNvPr id="3" name="TextBox 2">
            <a:extLst>
              <a:ext uri="{FF2B5EF4-FFF2-40B4-BE49-F238E27FC236}">
                <a16:creationId xmlns:a16="http://schemas.microsoft.com/office/drawing/2014/main" id="{21E599B1-5AB6-4738-8EA4-F14861AC020D}"/>
              </a:ext>
            </a:extLst>
          </p:cNvPr>
          <p:cNvSpPr txBox="1"/>
          <p:nvPr/>
        </p:nvSpPr>
        <p:spPr>
          <a:xfrm>
            <a:off x="5992894" y="5784717"/>
            <a:ext cx="6080382" cy="923330"/>
          </a:xfrm>
          <a:prstGeom prst="rect">
            <a:avLst/>
          </a:prstGeom>
          <a:noFill/>
        </p:spPr>
        <p:txBody>
          <a:bodyPr wrap="none" rtlCol="0">
            <a:spAutoFit/>
          </a:bodyPr>
          <a:lstStyle/>
          <a:p>
            <a:r>
              <a:rPr lang="en-US" dirty="0">
                <a:solidFill>
                  <a:srgbClr val="147694"/>
                </a:solidFill>
              </a:rPr>
              <a:t>Resources</a:t>
            </a:r>
          </a:p>
          <a:p>
            <a:pPr marL="285750" indent="-285750">
              <a:buFont typeface="Arial" panose="020B0604020202020204" pitchFamily="34" charset="0"/>
              <a:buChar char="•"/>
            </a:pPr>
            <a:r>
              <a:rPr lang="en-US" dirty="0">
                <a:solidFill>
                  <a:srgbClr val="147694"/>
                </a:solidFill>
              </a:rPr>
              <a:t>VCAA Advice for teachers</a:t>
            </a:r>
          </a:p>
          <a:p>
            <a:pPr marL="285750" indent="-285750">
              <a:buFont typeface="Arial" panose="020B0604020202020204" pitchFamily="34" charset="0"/>
              <a:buChar char="•"/>
            </a:pPr>
            <a:r>
              <a:rPr lang="en-US" dirty="0">
                <a:solidFill>
                  <a:srgbClr val="147694"/>
                </a:solidFill>
                <a:hlinkClick r:id="rId5"/>
              </a:rPr>
              <a:t>VCAA, Erin Wilson, Developing school-assessed coursework </a:t>
            </a:r>
            <a:endParaRPr lang="en-US" dirty="0">
              <a:solidFill>
                <a:srgbClr val="147694"/>
              </a:solidFill>
            </a:endParaRPr>
          </a:p>
        </p:txBody>
      </p:sp>
    </p:spTree>
    <p:extLst>
      <p:ext uri="{BB962C8B-B14F-4D97-AF65-F5344CB8AC3E}">
        <p14:creationId xmlns:p14="http://schemas.microsoft.com/office/powerpoint/2010/main" val="32261522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04BCF20E-B023-4369-BED5-30281692031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724" y="474514"/>
            <a:ext cx="12173073" cy="5336142"/>
          </a:xfrm>
          <a:prstGeom prst="rect">
            <a:avLst/>
          </a:prstGeom>
        </p:spPr>
      </p:pic>
      <p:sp>
        <p:nvSpPr>
          <p:cNvPr id="2" name="TextBox 1">
            <a:extLst>
              <a:ext uri="{FF2B5EF4-FFF2-40B4-BE49-F238E27FC236}">
                <a16:creationId xmlns:a16="http://schemas.microsoft.com/office/drawing/2014/main" id="{C40D864A-7C6E-4050-8F11-88DE14F87872}"/>
              </a:ext>
            </a:extLst>
          </p:cNvPr>
          <p:cNvSpPr txBox="1"/>
          <p:nvPr/>
        </p:nvSpPr>
        <p:spPr>
          <a:xfrm>
            <a:off x="5992894" y="5791201"/>
            <a:ext cx="6080382" cy="923330"/>
          </a:xfrm>
          <a:prstGeom prst="rect">
            <a:avLst/>
          </a:prstGeom>
          <a:noFill/>
        </p:spPr>
        <p:txBody>
          <a:bodyPr wrap="none" rtlCol="0">
            <a:spAutoFit/>
          </a:bodyPr>
          <a:lstStyle/>
          <a:p>
            <a:r>
              <a:rPr lang="en-US" dirty="0">
                <a:solidFill>
                  <a:srgbClr val="147694"/>
                </a:solidFill>
              </a:rPr>
              <a:t>Resources</a:t>
            </a:r>
          </a:p>
          <a:p>
            <a:pPr marL="285750" indent="-285750">
              <a:buFont typeface="Arial" panose="020B0604020202020204" pitchFamily="34" charset="0"/>
              <a:buChar char="•"/>
            </a:pPr>
            <a:r>
              <a:rPr lang="en-US" dirty="0">
                <a:solidFill>
                  <a:srgbClr val="147694"/>
                </a:solidFill>
              </a:rPr>
              <a:t>VCAA Advice for teachers</a:t>
            </a:r>
          </a:p>
          <a:p>
            <a:pPr marL="285750" indent="-285750">
              <a:buFont typeface="Arial" panose="020B0604020202020204" pitchFamily="34" charset="0"/>
              <a:buChar char="•"/>
            </a:pPr>
            <a:r>
              <a:rPr lang="en-US" dirty="0">
                <a:solidFill>
                  <a:srgbClr val="147694"/>
                </a:solidFill>
                <a:hlinkClick r:id="rId5"/>
              </a:rPr>
              <a:t>VCAA, Erin Wilson, Developing school-assessed coursework </a:t>
            </a:r>
            <a:endParaRPr lang="en-US" dirty="0">
              <a:solidFill>
                <a:srgbClr val="147694"/>
              </a:solidFill>
            </a:endParaRPr>
          </a:p>
        </p:txBody>
      </p:sp>
      <p:graphicFrame>
        <p:nvGraphicFramePr>
          <p:cNvPr id="3" name="Table 3">
            <a:extLst>
              <a:ext uri="{FF2B5EF4-FFF2-40B4-BE49-F238E27FC236}">
                <a16:creationId xmlns:a16="http://schemas.microsoft.com/office/drawing/2014/main" id="{E8C02B8E-F12A-48E9-AFDB-0A089DAEB05F}"/>
              </a:ext>
            </a:extLst>
          </p:cNvPr>
          <p:cNvGraphicFramePr>
            <a:graphicFrameLocks noGrp="1"/>
          </p:cNvGraphicFramePr>
          <p:nvPr>
            <p:extLst>
              <p:ext uri="{D42A27DB-BD31-4B8C-83A1-F6EECF244321}">
                <p14:modId xmlns:p14="http://schemas.microsoft.com/office/powerpoint/2010/main" val="1750309007"/>
              </p:ext>
            </p:extLst>
          </p:nvPr>
        </p:nvGraphicFramePr>
        <p:xfrm>
          <a:off x="513703" y="2029908"/>
          <a:ext cx="11263182" cy="2798184"/>
        </p:xfrm>
        <a:graphic>
          <a:graphicData uri="http://schemas.openxmlformats.org/drawingml/2006/table">
            <a:tbl>
              <a:tblPr firstRow="1" bandRow="1">
                <a:tableStyleId>{D27102A9-8310-4765-A935-A1911B00CA55}</a:tableStyleId>
              </a:tblPr>
              <a:tblGrid>
                <a:gridCol w="5754073">
                  <a:extLst>
                    <a:ext uri="{9D8B030D-6E8A-4147-A177-3AD203B41FA5}">
                      <a16:colId xmlns:a16="http://schemas.microsoft.com/office/drawing/2014/main" val="1466246798"/>
                    </a:ext>
                  </a:extLst>
                </a:gridCol>
                <a:gridCol w="5509109">
                  <a:extLst>
                    <a:ext uri="{9D8B030D-6E8A-4147-A177-3AD203B41FA5}">
                      <a16:colId xmlns:a16="http://schemas.microsoft.com/office/drawing/2014/main" val="1220673189"/>
                    </a:ext>
                  </a:extLst>
                </a:gridCol>
              </a:tblGrid>
              <a:tr h="4823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VCAA assessment principles</a:t>
                      </a:r>
                    </a:p>
                  </a:txBody>
                  <a:tcPr marL="118933" marR="118933" marT="59466" marB="59466">
                    <a:solidFill>
                      <a:schemeClr val="bg1"/>
                    </a:solidFill>
                  </a:tcPr>
                </a:tc>
                <a:tc>
                  <a:txBody>
                    <a:bodyPr/>
                    <a:lstStyle/>
                    <a:p>
                      <a:r>
                        <a:rPr lang="en-US" sz="2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Purpose</a:t>
                      </a:r>
                      <a:endParaRPr lang="en-AU" sz="2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extLst>
                  <a:ext uri="{0D108BD9-81ED-4DB2-BD59-A6C34878D82A}">
                    <a16:rowId xmlns:a16="http://schemas.microsoft.com/office/drawing/2014/main" val="2482999036"/>
                  </a:ext>
                </a:extLst>
              </a:tr>
              <a:tr h="1902926">
                <a:tc>
                  <a:txBody>
                    <a:bodyPr/>
                    <a:lstStyle/>
                    <a:p>
                      <a:pPr marL="457200" indent="-457200">
                        <a:spcBef>
                          <a:spcPts val="300"/>
                        </a:spcBef>
                        <a:spcAft>
                          <a:spcPts val="300"/>
                        </a:spcAft>
                        <a:buFont typeface="Wingdings" panose="05000000000000000000" pitchFamily="2" charset="2"/>
                        <a:buChar char="ü"/>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valid and reasonable</a:t>
                      </a:r>
                    </a:p>
                    <a:p>
                      <a:pPr marL="457200" indent="-457200">
                        <a:spcBef>
                          <a:spcPts val="300"/>
                        </a:spcBef>
                        <a:spcAft>
                          <a:spcPts val="300"/>
                        </a:spcAft>
                        <a:buFont typeface="Wingdings" panose="05000000000000000000" pitchFamily="2" charset="2"/>
                        <a:buChar char="ü"/>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equitable</a:t>
                      </a:r>
                    </a:p>
                    <a:p>
                      <a:pPr marL="457200" indent="-457200">
                        <a:spcBef>
                          <a:spcPts val="300"/>
                        </a:spcBef>
                        <a:spcAft>
                          <a:spcPts val="300"/>
                        </a:spcAft>
                        <a:buFont typeface="Wingdings" panose="05000000000000000000" pitchFamily="2" charset="2"/>
                        <a:buChar char="ü"/>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balanced</a:t>
                      </a:r>
                    </a:p>
                    <a:p>
                      <a:pPr marL="457200" indent="-457200">
                        <a:spcBef>
                          <a:spcPts val="300"/>
                        </a:spcBef>
                        <a:spcAft>
                          <a:spcPts val="300"/>
                        </a:spcAft>
                        <a:buFont typeface="Wingdings" panose="05000000000000000000" pitchFamily="2" charset="2"/>
                        <a:buChar char="ü"/>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efficient </a:t>
                      </a:r>
                    </a:p>
                    <a:p>
                      <a:pPr>
                        <a:spcBef>
                          <a:spcPts val="300"/>
                        </a:spcBef>
                        <a:spcAft>
                          <a:spcPts val="300"/>
                        </a:spcAft>
                      </a:pPr>
                      <a:endParaRPr lang="en-AU" sz="2400" dirty="0">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marL="457200" indent="-457200">
                        <a:spcBef>
                          <a:spcPts val="300"/>
                        </a:spcBef>
                        <a:spcAft>
                          <a:spcPts val="300"/>
                        </a:spcAft>
                        <a:buFont typeface="Wingdings" panose="05000000000000000000" pitchFamily="2" charset="2"/>
                        <a:buChar char="ü"/>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measure of achievement</a:t>
                      </a:r>
                    </a:p>
                    <a:p>
                      <a:pPr marL="457200" indent="-457200">
                        <a:spcBef>
                          <a:spcPts val="300"/>
                        </a:spcBef>
                        <a:spcAft>
                          <a:spcPts val="300"/>
                        </a:spcAft>
                        <a:buFont typeface="Wingdings" panose="05000000000000000000" pitchFamily="2" charset="2"/>
                        <a:buChar char="ü"/>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provide feedback on progress</a:t>
                      </a:r>
                    </a:p>
                    <a:p>
                      <a:pPr marL="457200" indent="-457200">
                        <a:spcBef>
                          <a:spcPts val="300"/>
                        </a:spcBef>
                        <a:spcAft>
                          <a:spcPts val="300"/>
                        </a:spcAft>
                        <a:buFont typeface="Wingdings" panose="05000000000000000000" pitchFamily="2" charset="2"/>
                        <a:buChar char="ü"/>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contributes evidence for satisfactory achievement of outcome</a:t>
                      </a:r>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extLst>
                  <a:ext uri="{0D108BD9-81ED-4DB2-BD59-A6C34878D82A}">
                    <a16:rowId xmlns:a16="http://schemas.microsoft.com/office/drawing/2014/main" val="780532846"/>
                  </a:ext>
                </a:extLst>
              </a:tr>
            </a:tbl>
          </a:graphicData>
        </a:graphic>
      </p:graphicFrame>
    </p:spTree>
    <p:extLst>
      <p:ext uri="{BB962C8B-B14F-4D97-AF65-F5344CB8AC3E}">
        <p14:creationId xmlns:p14="http://schemas.microsoft.com/office/powerpoint/2010/main" val="2159027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4D7FF983-A181-42E4-B363-1AFB44B27D9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7993" y="190015"/>
            <a:ext cx="11954007" cy="5240113"/>
          </a:xfrm>
          <a:prstGeom prst="rect">
            <a:avLst/>
          </a:prstGeom>
        </p:spPr>
      </p:pic>
      <p:sp>
        <p:nvSpPr>
          <p:cNvPr id="10" name="TextBox 9">
            <a:extLst>
              <a:ext uri="{FF2B5EF4-FFF2-40B4-BE49-F238E27FC236}">
                <a16:creationId xmlns:a16="http://schemas.microsoft.com/office/drawing/2014/main" id="{B07B0133-4D43-441F-B5B0-35AB1B777517}"/>
              </a:ext>
            </a:extLst>
          </p:cNvPr>
          <p:cNvSpPr txBox="1"/>
          <p:nvPr/>
        </p:nvSpPr>
        <p:spPr>
          <a:xfrm>
            <a:off x="8282609" y="5976731"/>
            <a:ext cx="3334824" cy="584775"/>
          </a:xfrm>
          <a:prstGeom prst="rect">
            <a:avLst/>
          </a:prstGeom>
          <a:noFill/>
        </p:spPr>
        <p:txBody>
          <a:bodyPr wrap="none" rtlCol="0">
            <a:spAutoFit/>
          </a:bodyPr>
          <a:lstStyle/>
          <a:p>
            <a:r>
              <a:rPr lang="en-US" dirty="0">
                <a:solidFill>
                  <a:srgbClr val="147694"/>
                </a:solidFill>
              </a:rPr>
              <a:t>Neural network</a:t>
            </a:r>
          </a:p>
          <a:p>
            <a:r>
              <a:rPr lang="en-US" sz="1400" dirty="0"/>
              <a:t>Reference: </a:t>
            </a:r>
            <a:r>
              <a:rPr lang="en-US" sz="1400" dirty="0">
                <a:hlinkClick r:id="rId5"/>
              </a:rPr>
              <a:t>The data visualization catalogue</a:t>
            </a:r>
            <a:endParaRPr lang="en-AU" sz="1400" dirty="0"/>
          </a:p>
        </p:txBody>
      </p:sp>
    </p:spTree>
    <p:extLst>
      <p:ext uri="{BB962C8B-B14F-4D97-AF65-F5344CB8AC3E}">
        <p14:creationId xmlns:p14="http://schemas.microsoft.com/office/powerpoint/2010/main" val="10264919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04BCF20E-B023-4369-BED5-30281692031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724" y="455059"/>
            <a:ext cx="12173073" cy="5336142"/>
          </a:xfrm>
          <a:prstGeom prst="rect">
            <a:avLst/>
          </a:prstGeom>
        </p:spPr>
      </p:pic>
      <p:sp>
        <p:nvSpPr>
          <p:cNvPr id="2" name="TextBox 1">
            <a:extLst>
              <a:ext uri="{FF2B5EF4-FFF2-40B4-BE49-F238E27FC236}">
                <a16:creationId xmlns:a16="http://schemas.microsoft.com/office/drawing/2014/main" id="{C40D864A-7C6E-4050-8F11-88DE14F87872}"/>
              </a:ext>
            </a:extLst>
          </p:cNvPr>
          <p:cNvSpPr txBox="1"/>
          <p:nvPr/>
        </p:nvSpPr>
        <p:spPr>
          <a:xfrm>
            <a:off x="5992894" y="5791201"/>
            <a:ext cx="6080382" cy="923330"/>
          </a:xfrm>
          <a:prstGeom prst="rect">
            <a:avLst/>
          </a:prstGeom>
          <a:noFill/>
        </p:spPr>
        <p:txBody>
          <a:bodyPr wrap="none" rtlCol="0">
            <a:spAutoFit/>
          </a:bodyPr>
          <a:lstStyle/>
          <a:p>
            <a:r>
              <a:rPr lang="en-US" dirty="0">
                <a:solidFill>
                  <a:srgbClr val="147694"/>
                </a:solidFill>
              </a:rPr>
              <a:t>Resources</a:t>
            </a:r>
          </a:p>
          <a:p>
            <a:pPr marL="285750" indent="-285750">
              <a:buFont typeface="Arial" panose="020B0604020202020204" pitchFamily="34" charset="0"/>
              <a:buChar char="•"/>
            </a:pPr>
            <a:r>
              <a:rPr lang="en-US" dirty="0">
                <a:solidFill>
                  <a:srgbClr val="147694"/>
                </a:solidFill>
              </a:rPr>
              <a:t>VCAA Advice for teachers</a:t>
            </a:r>
          </a:p>
          <a:p>
            <a:pPr marL="285750" indent="-285750">
              <a:buFont typeface="Arial" panose="020B0604020202020204" pitchFamily="34" charset="0"/>
              <a:buChar char="•"/>
            </a:pPr>
            <a:r>
              <a:rPr lang="en-US" dirty="0">
                <a:solidFill>
                  <a:srgbClr val="147694"/>
                </a:solidFill>
                <a:hlinkClick r:id="rId5"/>
              </a:rPr>
              <a:t>VCAA, Erin Wilson, Developing school-assessed coursework </a:t>
            </a:r>
            <a:endParaRPr lang="en-US" dirty="0">
              <a:solidFill>
                <a:srgbClr val="147694"/>
              </a:solidFill>
            </a:endParaRPr>
          </a:p>
        </p:txBody>
      </p:sp>
      <p:graphicFrame>
        <p:nvGraphicFramePr>
          <p:cNvPr id="3" name="Table 3">
            <a:extLst>
              <a:ext uri="{FF2B5EF4-FFF2-40B4-BE49-F238E27FC236}">
                <a16:creationId xmlns:a16="http://schemas.microsoft.com/office/drawing/2014/main" id="{E8C02B8E-F12A-48E9-AFDB-0A089DAEB05F}"/>
              </a:ext>
            </a:extLst>
          </p:cNvPr>
          <p:cNvGraphicFramePr>
            <a:graphicFrameLocks noGrp="1"/>
          </p:cNvGraphicFramePr>
          <p:nvPr>
            <p:extLst>
              <p:ext uri="{D42A27DB-BD31-4B8C-83A1-F6EECF244321}">
                <p14:modId xmlns:p14="http://schemas.microsoft.com/office/powerpoint/2010/main" val="4285924344"/>
              </p:ext>
            </p:extLst>
          </p:nvPr>
        </p:nvGraphicFramePr>
        <p:xfrm>
          <a:off x="1788902" y="1682377"/>
          <a:ext cx="8832715" cy="3682104"/>
        </p:xfrm>
        <a:graphic>
          <a:graphicData uri="http://schemas.openxmlformats.org/drawingml/2006/table">
            <a:tbl>
              <a:tblPr firstRow="1" bandRow="1">
                <a:tableStyleId>{D27102A9-8310-4765-A935-A1911B00CA55}</a:tableStyleId>
              </a:tblPr>
              <a:tblGrid>
                <a:gridCol w="8832715">
                  <a:extLst>
                    <a:ext uri="{9D8B030D-6E8A-4147-A177-3AD203B41FA5}">
                      <a16:colId xmlns:a16="http://schemas.microsoft.com/office/drawing/2014/main" val="1466246798"/>
                    </a:ext>
                  </a:extLst>
                </a:gridCol>
              </a:tblGrid>
              <a:tr h="4823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Good SAC design</a:t>
                      </a:r>
                    </a:p>
                  </a:txBody>
                  <a:tcPr marL="118933" marR="118933" marT="59466" marB="59466">
                    <a:solidFill>
                      <a:schemeClr val="bg1"/>
                    </a:solidFill>
                  </a:tcPr>
                </a:tc>
                <a:extLst>
                  <a:ext uri="{0D108BD9-81ED-4DB2-BD59-A6C34878D82A}">
                    <a16:rowId xmlns:a16="http://schemas.microsoft.com/office/drawing/2014/main" val="2482999036"/>
                  </a:ext>
                </a:extLst>
              </a:tr>
              <a:tr h="1902926">
                <a:tc>
                  <a:txBody>
                    <a:bodyPr/>
                    <a:lstStyle/>
                    <a:p>
                      <a:pPr marL="457200" indent="-457200">
                        <a:spcBef>
                          <a:spcPts val="300"/>
                        </a:spcBef>
                        <a:spcAft>
                          <a:spcPts val="300"/>
                        </a:spcAft>
                        <a:buClr>
                          <a:srgbClr val="147694"/>
                        </a:buClr>
                        <a:buFont typeface="Wingdings" panose="05000000000000000000" pitchFamily="2" charset="2"/>
                        <a:buChar char="ü"/>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selected from VCAA options</a:t>
                      </a:r>
                    </a:p>
                    <a:p>
                      <a:pPr marL="457200" indent="-457200">
                        <a:spcBef>
                          <a:spcPts val="300"/>
                        </a:spcBef>
                        <a:spcAft>
                          <a:spcPts val="300"/>
                        </a:spcAft>
                        <a:buClr>
                          <a:srgbClr val="147694"/>
                        </a:buClr>
                        <a:buFont typeface="Wingdings" panose="05000000000000000000" pitchFamily="2" charset="2"/>
                        <a:buChar char="ü"/>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reflects VCAA outcome and task requirements</a:t>
                      </a:r>
                    </a:p>
                    <a:p>
                      <a:pPr marL="457200" indent="-457200">
                        <a:spcBef>
                          <a:spcPts val="300"/>
                        </a:spcBef>
                        <a:spcAft>
                          <a:spcPts val="300"/>
                        </a:spcAft>
                        <a:buClr>
                          <a:srgbClr val="147694"/>
                        </a:buClr>
                        <a:buFont typeface="Wingdings" panose="05000000000000000000" pitchFamily="2" charset="2"/>
                        <a:buChar char="ü"/>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unique to school and year level</a:t>
                      </a:r>
                    </a:p>
                    <a:p>
                      <a:pPr marL="457200" indent="-457200">
                        <a:spcBef>
                          <a:spcPts val="300"/>
                        </a:spcBef>
                        <a:spcAft>
                          <a:spcPts val="300"/>
                        </a:spcAft>
                        <a:buClr>
                          <a:srgbClr val="147694"/>
                        </a:buClr>
                        <a:buFont typeface="Wingdings" panose="05000000000000000000" pitchFamily="2" charset="2"/>
                        <a:buChar char="ü"/>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multiple entry points</a:t>
                      </a:r>
                    </a:p>
                    <a:p>
                      <a:pPr marL="457200" indent="-457200">
                        <a:spcBef>
                          <a:spcPts val="300"/>
                        </a:spcBef>
                        <a:spcAft>
                          <a:spcPts val="300"/>
                        </a:spcAft>
                        <a:buClr>
                          <a:srgbClr val="147694"/>
                        </a:buClr>
                        <a:buFont typeface="Wingdings" panose="05000000000000000000" pitchFamily="2" charset="2"/>
                        <a:buChar char="ü"/>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20-50-25 level of difficulty</a:t>
                      </a:r>
                    </a:p>
                    <a:p>
                      <a:pPr marL="457200" indent="-457200">
                        <a:spcBef>
                          <a:spcPts val="300"/>
                        </a:spcBef>
                        <a:spcAft>
                          <a:spcPts val="300"/>
                        </a:spcAft>
                        <a:buClr>
                          <a:srgbClr val="147694"/>
                        </a:buClr>
                        <a:buFont typeface="Wingdings" panose="05000000000000000000" pitchFamily="2" charset="2"/>
                        <a:buChar char="ü"/>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student work is authenticated</a:t>
                      </a:r>
                    </a:p>
                    <a:p>
                      <a:pPr marL="457200" indent="-457200">
                        <a:spcBef>
                          <a:spcPts val="300"/>
                        </a:spcBef>
                        <a:spcAft>
                          <a:spcPts val="300"/>
                        </a:spcAft>
                        <a:buClr>
                          <a:srgbClr val="147694"/>
                        </a:buClr>
                        <a:buFont typeface="Wingdings" panose="05000000000000000000" pitchFamily="2" charset="2"/>
                        <a:buChar char="ü"/>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evaluated by colleagues </a:t>
                      </a:r>
                    </a:p>
                  </a:txBody>
                  <a:tcPr marL="118933" marR="118933" marT="59466" marB="59466">
                    <a:solidFill>
                      <a:schemeClr val="bg1"/>
                    </a:solidFill>
                  </a:tcPr>
                </a:tc>
                <a:extLst>
                  <a:ext uri="{0D108BD9-81ED-4DB2-BD59-A6C34878D82A}">
                    <a16:rowId xmlns:a16="http://schemas.microsoft.com/office/drawing/2014/main" val="780532846"/>
                  </a:ext>
                </a:extLst>
              </a:tr>
            </a:tbl>
          </a:graphicData>
        </a:graphic>
      </p:graphicFrame>
    </p:spTree>
    <p:extLst>
      <p:ext uri="{BB962C8B-B14F-4D97-AF65-F5344CB8AC3E}">
        <p14:creationId xmlns:p14="http://schemas.microsoft.com/office/powerpoint/2010/main" val="12635224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04BCF20E-B023-4369-BED5-30281692031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724" y="455059"/>
            <a:ext cx="12173073" cy="5336142"/>
          </a:xfrm>
          <a:prstGeom prst="rect">
            <a:avLst/>
          </a:prstGeom>
        </p:spPr>
      </p:pic>
      <p:sp>
        <p:nvSpPr>
          <p:cNvPr id="2" name="TextBox 1">
            <a:extLst>
              <a:ext uri="{FF2B5EF4-FFF2-40B4-BE49-F238E27FC236}">
                <a16:creationId xmlns:a16="http://schemas.microsoft.com/office/drawing/2014/main" id="{C40D864A-7C6E-4050-8F11-88DE14F87872}"/>
              </a:ext>
            </a:extLst>
          </p:cNvPr>
          <p:cNvSpPr txBox="1"/>
          <p:nvPr/>
        </p:nvSpPr>
        <p:spPr>
          <a:xfrm>
            <a:off x="5992894" y="5791201"/>
            <a:ext cx="6080382" cy="923330"/>
          </a:xfrm>
          <a:prstGeom prst="rect">
            <a:avLst/>
          </a:prstGeom>
          <a:noFill/>
        </p:spPr>
        <p:txBody>
          <a:bodyPr wrap="none" rtlCol="0">
            <a:spAutoFit/>
          </a:bodyPr>
          <a:lstStyle/>
          <a:p>
            <a:r>
              <a:rPr lang="en-US" dirty="0">
                <a:solidFill>
                  <a:srgbClr val="147694"/>
                </a:solidFill>
              </a:rPr>
              <a:t>Resources</a:t>
            </a:r>
          </a:p>
          <a:p>
            <a:pPr marL="285750" indent="-285750">
              <a:buFont typeface="Arial" panose="020B0604020202020204" pitchFamily="34" charset="0"/>
              <a:buChar char="•"/>
            </a:pPr>
            <a:r>
              <a:rPr lang="en-US" dirty="0">
                <a:solidFill>
                  <a:srgbClr val="147694"/>
                </a:solidFill>
              </a:rPr>
              <a:t>VCAA Advice for teachers</a:t>
            </a:r>
          </a:p>
          <a:p>
            <a:pPr marL="285750" indent="-285750">
              <a:buFont typeface="Arial" panose="020B0604020202020204" pitchFamily="34" charset="0"/>
              <a:buChar char="•"/>
            </a:pPr>
            <a:r>
              <a:rPr lang="en-US" dirty="0">
                <a:solidFill>
                  <a:srgbClr val="147694"/>
                </a:solidFill>
                <a:hlinkClick r:id="rId5"/>
              </a:rPr>
              <a:t>VCAA, Erin Wilson, Developing school-assessed coursework </a:t>
            </a:r>
            <a:endParaRPr lang="en-US" dirty="0">
              <a:solidFill>
                <a:srgbClr val="147694"/>
              </a:solidFill>
            </a:endParaRPr>
          </a:p>
        </p:txBody>
      </p:sp>
      <p:graphicFrame>
        <p:nvGraphicFramePr>
          <p:cNvPr id="3" name="Table 3">
            <a:extLst>
              <a:ext uri="{FF2B5EF4-FFF2-40B4-BE49-F238E27FC236}">
                <a16:creationId xmlns:a16="http://schemas.microsoft.com/office/drawing/2014/main" id="{E8C02B8E-F12A-48E9-AFDB-0A089DAEB05F}"/>
              </a:ext>
            </a:extLst>
          </p:cNvPr>
          <p:cNvGraphicFramePr>
            <a:graphicFrameLocks noGrp="1"/>
          </p:cNvGraphicFramePr>
          <p:nvPr>
            <p:extLst>
              <p:ext uri="{D42A27DB-BD31-4B8C-83A1-F6EECF244321}">
                <p14:modId xmlns:p14="http://schemas.microsoft.com/office/powerpoint/2010/main" val="1169498120"/>
              </p:ext>
            </p:extLst>
          </p:nvPr>
        </p:nvGraphicFramePr>
        <p:xfrm>
          <a:off x="880715" y="1646151"/>
          <a:ext cx="10649089" cy="3971664"/>
        </p:xfrm>
        <a:graphic>
          <a:graphicData uri="http://schemas.openxmlformats.org/drawingml/2006/table">
            <a:tbl>
              <a:tblPr firstRow="1" bandRow="1">
                <a:tableStyleId>{D27102A9-8310-4765-A935-A1911B00CA55}</a:tableStyleId>
              </a:tblPr>
              <a:tblGrid>
                <a:gridCol w="10649089">
                  <a:extLst>
                    <a:ext uri="{9D8B030D-6E8A-4147-A177-3AD203B41FA5}">
                      <a16:colId xmlns:a16="http://schemas.microsoft.com/office/drawing/2014/main" val="1466246798"/>
                    </a:ext>
                  </a:extLst>
                </a:gridCol>
              </a:tblGrid>
              <a:tr h="4823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Common SAC design errors</a:t>
                      </a:r>
                    </a:p>
                  </a:txBody>
                  <a:tcPr marL="118933" marR="118933" marT="59466" marB="59466">
                    <a:solidFill>
                      <a:schemeClr val="bg1"/>
                    </a:solidFill>
                  </a:tcPr>
                </a:tc>
                <a:extLst>
                  <a:ext uri="{0D108BD9-81ED-4DB2-BD59-A6C34878D82A}">
                    <a16:rowId xmlns:a16="http://schemas.microsoft.com/office/drawing/2014/main" val="2482999036"/>
                  </a:ext>
                </a:extLst>
              </a:tr>
              <a:tr h="1902926">
                <a:tc>
                  <a:txBody>
                    <a:bodyPr/>
                    <a:lstStyle/>
                    <a:p>
                      <a:pPr marL="457200" indent="-457200">
                        <a:spcBef>
                          <a:spcPts val="300"/>
                        </a:spcBef>
                        <a:spcAft>
                          <a:spcPts val="300"/>
                        </a:spcAft>
                        <a:buClr>
                          <a:srgbClr val="147694"/>
                        </a:buClr>
                        <a:buFont typeface="Microsoft GothicNeo" panose="020B0500000101010101" pitchFamily="34" charset="-127"/>
                        <a:buChar char="x"/>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attempts to measure the entire outcome</a:t>
                      </a:r>
                    </a:p>
                    <a:p>
                      <a:pPr marL="457200" indent="-457200">
                        <a:spcBef>
                          <a:spcPts val="300"/>
                        </a:spcBef>
                        <a:spcAft>
                          <a:spcPts val="300"/>
                        </a:spcAft>
                        <a:buClr>
                          <a:srgbClr val="147694"/>
                        </a:buClr>
                        <a:buFont typeface="Microsoft GothicNeo" panose="020B0500000101010101" pitchFamily="34" charset="-127"/>
                        <a:buChar char="x"/>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all tasks thinly veiled ‘set of structured questions’, not measuring key science skills</a:t>
                      </a:r>
                    </a:p>
                    <a:p>
                      <a:pPr marL="457200" indent="-457200">
                        <a:spcBef>
                          <a:spcPts val="300"/>
                        </a:spcBef>
                        <a:spcAft>
                          <a:spcPts val="300"/>
                        </a:spcAft>
                        <a:buClr>
                          <a:srgbClr val="147694"/>
                        </a:buClr>
                        <a:buFont typeface="Microsoft GothicNeo" panose="020B0500000101010101" pitchFamily="34" charset="-127"/>
                        <a:buChar char="x"/>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commercially produced with minimal changes</a:t>
                      </a:r>
                    </a:p>
                    <a:p>
                      <a:pPr marL="457200" indent="-457200">
                        <a:spcBef>
                          <a:spcPts val="300"/>
                        </a:spcBef>
                        <a:spcAft>
                          <a:spcPts val="300"/>
                        </a:spcAft>
                        <a:buClr>
                          <a:srgbClr val="147694"/>
                        </a:buClr>
                        <a:buFont typeface="Microsoft GothicNeo" panose="020B0500000101010101" pitchFamily="34" charset="-127"/>
                        <a:buChar char="x"/>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includes VCAA exam questions</a:t>
                      </a:r>
                    </a:p>
                    <a:p>
                      <a:pPr marL="457200" indent="-457200">
                        <a:spcBef>
                          <a:spcPts val="300"/>
                        </a:spcBef>
                        <a:spcAft>
                          <a:spcPts val="300"/>
                        </a:spcAft>
                        <a:buClr>
                          <a:srgbClr val="147694"/>
                        </a:buClr>
                        <a:buFont typeface="Microsoft GothicNeo" panose="020B0500000101010101" pitchFamily="34" charset="-127"/>
                        <a:buChar char="x"/>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requires substantially more or less than allowed time</a:t>
                      </a:r>
                    </a:p>
                    <a:p>
                      <a:pPr marL="457200" indent="-457200">
                        <a:spcBef>
                          <a:spcPts val="300"/>
                        </a:spcBef>
                        <a:spcAft>
                          <a:spcPts val="300"/>
                        </a:spcAft>
                        <a:buClr>
                          <a:srgbClr val="147694"/>
                        </a:buClr>
                        <a:buFont typeface="Microsoft GothicNeo" panose="020B0500000101010101" pitchFamily="34" charset="-127"/>
                        <a:buChar char="x"/>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marking guide does not add up to (or can be divided into) the outcome score, causing rounding errors</a:t>
                      </a:r>
                      <a:endPar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extLst>
                  <a:ext uri="{0D108BD9-81ED-4DB2-BD59-A6C34878D82A}">
                    <a16:rowId xmlns:a16="http://schemas.microsoft.com/office/drawing/2014/main" val="780532846"/>
                  </a:ext>
                </a:extLst>
              </a:tr>
            </a:tbl>
          </a:graphicData>
        </a:graphic>
      </p:graphicFrame>
    </p:spTree>
    <p:extLst>
      <p:ext uri="{BB962C8B-B14F-4D97-AF65-F5344CB8AC3E}">
        <p14:creationId xmlns:p14="http://schemas.microsoft.com/office/powerpoint/2010/main" val="30138336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4FC7DA7-33F1-49A7-BF3D-C85A54510961}"/>
              </a:ext>
            </a:extLst>
          </p:cNvPr>
          <p:cNvSpPr txBox="1"/>
          <p:nvPr/>
        </p:nvSpPr>
        <p:spPr>
          <a:xfrm>
            <a:off x="584421" y="762836"/>
            <a:ext cx="11023158" cy="2000548"/>
          </a:xfrm>
          <a:prstGeom prst="rect">
            <a:avLst/>
          </a:prstGeom>
          <a:solidFill>
            <a:srgbClr val="FFFFFF"/>
          </a:solidFill>
        </p:spPr>
        <p:txBody>
          <a:bodyPr wrap="square" rtlCol="0">
            <a:spAutoFit/>
          </a:bodyPr>
          <a:lstStyle/>
          <a:p>
            <a:pPr>
              <a:spcBef>
                <a:spcPts val="600"/>
              </a:spcBef>
            </a:pPr>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VCAA future directions: </a:t>
            </a:r>
            <a:r>
              <a:rPr lang="en-AU"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Biology SAC options</a:t>
            </a:r>
          </a:p>
          <a:p>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-no ‘structured test’ , each task can only be selected once</a:t>
            </a:r>
          </a:p>
          <a:p>
            <a:endParaRPr lang="en-AU" sz="3600" dirty="0">
              <a:solidFill>
                <a:srgbClr val="147694"/>
              </a:solidFill>
            </a:endParaRPr>
          </a:p>
          <a:p>
            <a:endParaRPr lang="en-AU" sz="3600" dirty="0">
              <a:solidFill>
                <a:srgbClr val="147694"/>
              </a:solidFill>
            </a:endParaRPr>
          </a:p>
        </p:txBody>
      </p:sp>
      <p:sp>
        <p:nvSpPr>
          <p:cNvPr id="3" name="TextBox 2">
            <a:extLst>
              <a:ext uri="{FF2B5EF4-FFF2-40B4-BE49-F238E27FC236}">
                <a16:creationId xmlns:a16="http://schemas.microsoft.com/office/drawing/2014/main" id="{21E599B1-5AB6-4738-8EA4-F14861AC020D}"/>
              </a:ext>
            </a:extLst>
          </p:cNvPr>
          <p:cNvSpPr txBox="1"/>
          <p:nvPr/>
        </p:nvSpPr>
        <p:spPr>
          <a:xfrm>
            <a:off x="900249" y="6022993"/>
            <a:ext cx="10391499" cy="615553"/>
          </a:xfrm>
          <a:prstGeom prst="rect">
            <a:avLst/>
          </a:prstGeom>
          <a:noFill/>
        </p:spPr>
        <p:txBody>
          <a:bodyPr wrap="none" rtlCol="0">
            <a:spAutoFit/>
          </a:bodyPr>
          <a:lstStyle/>
          <a:p>
            <a:r>
              <a:rPr lang="en-US" dirty="0">
                <a:solidFill>
                  <a:srgbClr val="147694"/>
                </a:solidFill>
              </a:rPr>
              <a:t>Resource</a:t>
            </a:r>
          </a:p>
          <a:p>
            <a:r>
              <a:rPr lang="en-US" sz="1600" dirty="0"/>
              <a:t>Oxford University Press, </a:t>
            </a:r>
            <a:r>
              <a:rPr lang="en-US" sz="1600" dirty="0">
                <a:hlinkClick r:id="rId3"/>
              </a:rPr>
              <a:t>A teacher's guide to the new study design changes</a:t>
            </a:r>
            <a:r>
              <a:rPr lang="en-US" sz="1600" dirty="0"/>
              <a:t>, </a:t>
            </a:r>
            <a:r>
              <a:rPr lang="en-US" sz="1600" dirty="0">
                <a:hlinkClick r:id="rId4"/>
              </a:rPr>
              <a:t>www.oup.au</a:t>
            </a:r>
            <a:r>
              <a:rPr lang="en-US" sz="1600" dirty="0"/>
              <a:t>, [date accessed 1st August 2020].</a:t>
            </a:r>
            <a:endParaRPr lang="en-US" sz="1600" dirty="0">
              <a:solidFill>
                <a:srgbClr val="147694"/>
              </a:solidFill>
            </a:endParaRPr>
          </a:p>
        </p:txBody>
      </p:sp>
      <p:graphicFrame>
        <p:nvGraphicFramePr>
          <p:cNvPr id="2" name="Table 3">
            <a:extLst>
              <a:ext uri="{FF2B5EF4-FFF2-40B4-BE49-F238E27FC236}">
                <a16:creationId xmlns:a16="http://schemas.microsoft.com/office/drawing/2014/main" id="{9EAFD211-E265-4BDE-9EBA-8EBDF8505095}"/>
              </a:ext>
            </a:extLst>
          </p:cNvPr>
          <p:cNvGraphicFramePr>
            <a:graphicFrameLocks noGrp="1"/>
          </p:cNvGraphicFramePr>
          <p:nvPr>
            <p:extLst>
              <p:ext uri="{D42A27DB-BD31-4B8C-83A1-F6EECF244321}">
                <p14:modId xmlns:p14="http://schemas.microsoft.com/office/powerpoint/2010/main" val="2211350629"/>
              </p:ext>
            </p:extLst>
          </p:nvPr>
        </p:nvGraphicFramePr>
        <p:xfrm>
          <a:off x="337566" y="2017202"/>
          <a:ext cx="11516863" cy="3217284"/>
        </p:xfrm>
        <a:graphic>
          <a:graphicData uri="http://schemas.openxmlformats.org/drawingml/2006/table">
            <a:tbl>
              <a:tblPr firstRow="1" bandRow="1">
                <a:tableStyleId>{D27102A9-8310-4765-A935-A1911B00CA55}</a:tableStyleId>
              </a:tblPr>
              <a:tblGrid>
                <a:gridCol w="3171217">
                  <a:extLst>
                    <a:ext uri="{9D8B030D-6E8A-4147-A177-3AD203B41FA5}">
                      <a16:colId xmlns:a16="http://schemas.microsoft.com/office/drawing/2014/main" val="1466246798"/>
                    </a:ext>
                  </a:extLst>
                </a:gridCol>
                <a:gridCol w="8345646">
                  <a:extLst>
                    <a:ext uri="{9D8B030D-6E8A-4147-A177-3AD203B41FA5}">
                      <a16:colId xmlns:a16="http://schemas.microsoft.com/office/drawing/2014/main" val="1220673189"/>
                    </a:ext>
                  </a:extLst>
                </a:gridCol>
              </a:tblGrid>
              <a:tr h="4823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Unit 1&amp;2</a:t>
                      </a:r>
                    </a:p>
                  </a:txBody>
                  <a:tcPr marL="118933" marR="118933" marT="59466" marB="59466">
                    <a:solidFill>
                      <a:schemeClr val="bg1"/>
                    </a:solidFill>
                  </a:tcPr>
                </a:tc>
                <a:tc>
                  <a:txBody>
                    <a:bodyPr/>
                    <a:lstStyle/>
                    <a:p>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Unit 3&amp;4</a:t>
                      </a:r>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extLst>
                  <a:ext uri="{0D108BD9-81ED-4DB2-BD59-A6C34878D82A}">
                    <a16:rowId xmlns:a16="http://schemas.microsoft.com/office/drawing/2014/main" val="2482999036"/>
                  </a:ext>
                </a:extLst>
              </a:tr>
              <a:tr h="1902926">
                <a:tc>
                  <a:txBody>
                    <a:bodyPr/>
                    <a:lstStyle/>
                    <a:p>
                      <a:pPr marL="457200" indent="-457200">
                        <a:spcBef>
                          <a:spcPts val="300"/>
                        </a:spcBef>
                        <a:spcAft>
                          <a:spcPts val="300"/>
                        </a:spcAft>
                        <a:buFont typeface="Wingdings" panose="05000000000000000000" pitchFamily="2" charset="2"/>
                        <a:buChar char="ü"/>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10 SAC options</a:t>
                      </a:r>
                    </a:p>
                    <a:p>
                      <a:pPr>
                        <a:spcBef>
                          <a:spcPts val="300"/>
                        </a:spcBef>
                        <a:spcAft>
                          <a:spcPts val="300"/>
                        </a:spcAft>
                      </a:pPr>
                      <a:endParaRPr lang="en-AU" sz="2400" dirty="0">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tc>
                  <a:txBody>
                    <a:bodyPr/>
                    <a:lstStyle/>
                    <a:p>
                      <a:pPr marL="0" indent="0">
                        <a:spcBef>
                          <a:spcPts val="300"/>
                        </a:spcBef>
                        <a:spcAft>
                          <a:spcPts val="300"/>
                        </a:spcAft>
                        <a:buFont typeface="Wingdings" panose="05000000000000000000" pitchFamily="2" charset="2"/>
                        <a:buNone/>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Select one option for each area of study</a:t>
                      </a:r>
                    </a:p>
                    <a:p>
                      <a:pPr marL="914400" lvl="1" indent="-457200">
                        <a:spcBef>
                          <a:spcPts val="300"/>
                        </a:spcBef>
                        <a:spcAft>
                          <a:spcPts val="300"/>
                        </a:spcAft>
                        <a:buFont typeface="Wingdings" panose="05000000000000000000" pitchFamily="2" charset="2"/>
                        <a:buChar char="ü"/>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case study analysis &amp; evaluation</a:t>
                      </a:r>
                    </a:p>
                    <a:p>
                      <a:pPr marL="914400" lvl="1" indent="-457200">
                        <a:spcBef>
                          <a:spcPts val="300"/>
                        </a:spcBef>
                        <a:spcAft>
                          <a:spcPts val="300"/>
                        </a:spcAft>
                        <a:buFont typeface="Wingdings" panose="05000000000000000000" pitchFamily="2" charset="2"/>
                        <a:buChar char="ü"/>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data analysis &amp; evaluation</a:t>
                      </a:r>
                    </a:p>
                    <a:p>
                      <a:pPr marL="914400" lvl="1" indent="-457200">
                        <a:spcBef>
                          <a:spcPts val="300"/>
                        </a:spcBef>
                        <a:spcAft>
                          <a:spcPts val="300"/>
                        </a:spcAft>
                        <a:buFont typeface="Wingdings" panose="05000000000000000000" pitchFamily="2" charset="2"/>
                        <a:buChar char="ü"/>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comparison &amp; evaluation of 3 </a:t>
                      </a:r>
                      <a:r>
                        <a:rPr lang="en-US" sz="2400" dirty="0" err="1">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prac</a:t>
                      </a: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investigations</a:t>
                      </a:r>
                    </a:p>
                    <a:p>
                      <a:pPr marL="914400" lvl="1" indent="-457200">
                        <a:spcBef>
                          <a:spcPts val="300"/>
                        </a:spcBef>
                        <a:spcAft>
                          <a:spcPts val="300"/>
                        </a:spcAft>
                        <a:buFont typeface="Wingdings" panose="05000000000000000000" pitchFamily="2" charset="2"/>
                        <a:buChar char="ü"/>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ethical analysis &amp; evaluation</a:t>
                      </a:r>
                    </a:p>
                    <a:p>
                      <a:pPr marL="457200" indent="-457200">
                        <a:spcBef>
                          <a:spcPts val="600"/>
                        </a:spcBef>
                        <a:spcAft>
                          <a:spcPts val="300"/>
                        </a:spcAft>
                        <a:buFont typeface="Wingdings" panose="05000000000000000000" pitchFamily="2" charset="2"/>
                        <a:buChar char="ü"/>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Unit 4 AOS3 Poster &amp; logbook entry</a:t>
                      </a:r>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solidFill>
                      <a:schemeClr val="bg1"/>
                    </a:solidFill>
                  </a:tcPr>
                </a:tc>
                <a:extLst>
                  <a:ext uri="{0D108BD9-81ED-4DB2-BD59-A6C34878D82A}">
                    <a16:rowId xmlns:a16="http://schemas.microsoft.com/office/drawing/2014/main" val="780532846"/>
                  </a:ext>
                </a:extLst>
              </a:tr>
            </a:tbl>
          </a:graphicData>
        </a:graphic>
      </p:graphicFrame>
      <p:sp>
        <p:nvSpPr>
          <p:cNvPr id="4" name="TextBox 3">
            <a:extLst>
              <a:ext uri="{FF2B5EF4-FFF2-40B4-BE49-F238E27FC236}">
                <a16:creationId xmlns:a16="http://schemas.microsoft.com/office/drawing/2014/main" id="{7E83B098-4F8A-49A7-9031-9D129E00EA8C}"/>
              </a:ext>
            </a:extLst>
          </p:cNvPr>
          <p:cNvSpPr txBox="1"/>
          <p:nvPr/>
        </p:nvSpPr>
        <p:spPr>
          <a:xfrm>
            <a:off x="337566" y="5305574"/>
            <a:ext cx="4123245" cy="646331"/>
          </a:xfrm>
          <a:prstGeom prst="rect">
            <a:avLst/>
          </a:prstGeom>
          <a:noFill/>
        </p:spPr>
        <p:txBody>
          <a:bodyPr wrap="none" rtlCol="0">
            <a:spAutoFit/>
          </a:bodyPr>
          <a:lstStyle/>
          <a:p>
            <a:r>
              <a:rPr lang="en-AU"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U3 SAC 20%, U4 SAC 30%, exam 50%</a:t>
            </a:r>
          </a:p>
          <a:p>
            <a:endParaRPr lang="en-AU" dirty="0"/>
          </a:p>
        </p:txBody>
      </p:sp>
    </p:spTree>
    <p:extLst>
      <p:ext uri="{BB962C8B-B14F-4D97-AF65-F5344CB8AC3E}">
        <p14:creationId xmlns:p14="http://schemas.microsoft.com/office/powerpoint/2010/main" val="42183382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4FC7DA7-33F1-49A7-BF3D-C85A54510961}"/>
              </a:ext>
            </a:extLst>
          </p:cNvPr>
          <p:cNvSpPr txBox="1"/>
          <p:nvPr/>
        </p:nvSpPr>
        <p:spPr>
          <a:xfrm>
            <a:off x="373742" y="455059"/>
            <a:ext cx="10967496" cy="1692771"/>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Designing 25-50-25 SACs</a:t>
            </a:r>
          </a:p>
          <a:p>
            <a:endPar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p>
          <a:p>
            <a:endPar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pic>
        <p:nvPicPr>
          <p:cNvPr id="3" name="Picture 2" descr="A close up of a map&#10;&#10;Description automatically generated">
            <a:extLst>
              <a:ext uri="{FF2B5EF4-FFF2-40B4-BE49-F238E27FC236}">
                <a16:creationId xmlns:a16="http://schemas.microsoft.com/office/drawing/2014/main" id="{239B68B5-F0E9-46D3-825E-8A65B9A4CC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3918" y="1106020"/>
            <a:ext cx="6378388" cy="4783791"/>
          </a:xfrm>
          <a:prstGeom prst="rect">
            <a:avLst/>
          </a:prstGeom>
        </p:spPr>
      </p:pic>
    </p:spTree>
    <p:extLst>
      <p:ext uri="{BB962C8B-B14F-4D97-AF65-F5344CB8AC3E}">
        <p14:creationId xmlns:p14="http://schemas.microsoft.com/office/powerpoint/2010/main" val="17708762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4FC7DA7-33F1-49A7-BF3D-C85A54510961}"/>
              </a:ext>
            </a:extLst>
          </p:cNvPr>
          <p:cNvSpPr txBox="1"/>
          <p:nvPr/>
        </p:nvSpPr>
        <p:spPr>
          <a:xfrm>
            <a:off x="373742" y="455059"/>
            <a:ext cx="10967496" cy="1692771"/>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Designing 25-50-25 SACs</a:t>
            </a:r>
          </a:p>
          <a:p>
            <a:endPar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p>
          <a:p>
            <a:endPar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graphicFrame>
        <p:nvGraphicFramePr>
          <p:cNvPr id="2" name="Table 13">
            <a:extLst>
              <a:ext uri="{FF2B5EF4-FFF2-40B4-BE49-F238E27FC236}">
                <a16:creationId xmlns:a16="http://schemas.microsoft.com/office/drawing/2014/main" id="{225DF318-C3C7-4918-9746-F77A56015D86}"/>
              </a:ext>
            </a:extLst>
          </p:cNvPr>
          <p:cNvGraphicFramePr>
            <a:graphicFrameLocks noGrp="1"/>
          </p:cNvGraphicFramePr>
          <p:nvPr>
            <p:extLst>
              <p:ext uri="{D42A27DB-BD31-4B8C-83A1-F6EECF244321}">
                <p14:modId xmlns:p14="http://schemas.microsoft.com/office/powerpoint/2010/main" val="2297979506"/>
              </p:ext>
            </p:extLst>
          </p:nvPr>
        </p:nvGraphicFramePr>
        <p:xfrm>
          <a:off x="373741" y="3887211"/>
          <a:ext cx="11373755" cy="457200"/>
        </p:xfrm>
        <a:graphic>
          <a:graphicData uri="http://schemas.openxmlformats.org/drawingml/2006/table">
            <a:tbl>
              <a:tblPr firstRow="1" bandRow="1">
                <a:tableStyleId>{D27102A9-8310-4765-A935-A1911B00CA55}</a:tableStyleId>
              </a:tblPr>
              <a:tblGrid>
                <a:gridCol w="2274751">
                  <a:extLst>
                    <a:ext uri="{9D8B030D-6E8A-4147-A177-3AD203B41FA5}">
                      <a16:colId xmlns:a16="http://schemas.microsoft.com/office/drawing/2014/main" val="3943309137"/>
                    </a:ext>
                  </a:extLst>
                </a:gridCol>
                <a:gridCol w="2274751">
                  <a:extLst>
                    <a:ext uri="{9D8B030D-6E8A-4147-A177-3AD203B41FA5}">
                      <a16:colId xmlns:a16="http://schemas.microsoft.com/office/drawing/2014/main" val="2050370096"/>
                    </a:ext>
                  </a:extLst>
                </a:gridCol>
                <a:gridCol w="2274751">
                  <a:extLst>
                    <a:ext uri="{9D8B030D-6E8A-4147-A177-3AD203B41FA5}">
                      <a16:colId xmlns:a16="http://schemas.microsoft.com/office/drawing/2014/main" val="1816987980"/>
                    </a:ext>
                  </a:extLst>
                </a:gridCol>
                <a:gridCol w="2274751">
                  <a:extLst>
                    <a:ext uri="{9D8B030D-6E8A-4147-A177-3AD203B41FA5}">
                      <a16:colId xmlns:a16="http://schemas.microsoft.com/office/drawing/2014/main" val="1727911514"/>
                    </a:ext>
                  </a:extLst>
                </a:gridCol>
                <a:gridCol w="2274751">
                  <a:extLst>
                    <a:ext uri="{9D8B030D-6E8A-4147-A177-3AD203B41FA5}">
                      <a16:colId xmlns:a16="http://schemas.microsoft.com/office/drawing/2014/main" val="2514829926"/>
                    </a:ext>
                  </a:extLst>
                </a:gridCol>
              </a:tblGrid>
              <a:tr h="370840">
                <a:tc>
                  <a:txBody>
                    <a:bodyPr/>
                    <a:lstStyle/>
                    <a:p>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Marks: 30</a:t>
                      </a:r>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tc>
                  <a:txBody>
                    <a:bodyPr/>
                    <a:lstStyle/>
                    <a:p>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LOT: 25% 7         </a:t>
                      </a:r>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tc>
                  <a:txBody>
                    <a:bodyPr/>
                    <a:lstStyle/>
                    <a:p>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MOT: 50% 15</a:t>
                      </a:r>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tc>
                  <a:txBody>
                    <a:bodyPr/>
                    <a:lstStyle/>
                    <a:p>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HOT: 25% 8 </a:t>
                      </a:r>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tc>
                  <a:txBody>
                    <a:bodyPr/>
                    <a:lstStyle/>
                    <a:p>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KSS: 20% 6</a:t>
                      </a:r>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extLst>
                  <a:ext uri="{0D108BD9-81ED-4DB2-BD59-A6C34878D82A}">
                    <a16:rowId xmlns:a16="http://schemas.microsoft.com/office/drawing/2014/main" val="745513740"/>
                  </a:ext>
                </a:extLst>
              </a:tr>
            </a:tbl>
          </a:graphicData>
        </a:graphic>
      </p:graphicFrame>
      <p:grpSp>
        <p:nvGrpSpPr>
          <p:cNvPr id="18" name="Group 17">
            <a:extLst>
              <a:ext uri="{FF2B5EF4-FFF2-40B4-BE49-F238E27FC236}">
                <a16:creationId xmlns:a16="http://schemas.microsoft.com/office/drawing/2014/main" id="{73FF59C5-DBF7-420D-B611-DA2F79E033EF}"/>
              </a:ext>
            </a:extLst>
          </p:cNvPr>
          <p:cNvGrpSpPr/>
          <p:nvPr/>
        </p:nvGrpSpPr>
        <p:grpSpPr>
          <a:xfrm>
            <a:off x="373741" y="2364530"/>
            <a:ext cx="10503549" cy="1150290"/>
            <a:chOff x="549079" y="4832085"/>
            <a:chExt cx="10503549" cy="1150290"/>
          </a:xfrm>
        </p:grpSpPr>
        <p:sp>
          <p:nvSpPr>
            <p:cNvPr id="5" name="Rectangle 4">
              <a:extLst>
                <a:ext uri="{FF2B5EF4-FFF2-40B4-BE49-F238E27FC236}">
                  <a16:creationId xmlns:a16="http://schemas.microsoft.com/office/drawing/2014/main" id="{72C3B5F0-62F3-4342-981F-E47330C62BD4}"/>
                </a:ext>
              </a:extLst>
            </p:cNvPr>
            <p:cNvSpPr/>
            <p:nvPr/>
          </p:nvSpPr>
          <p:spPr>
            <a:xfrm>
              <a:off x="549079" y="4832085"/>
              <a:ext cx="2861777" cy="1148770"/>
            </a:xfrm>
            <a:prstGeom prst="rect">
              <a:avLst/>
            </a:prstGeom>
            <a:gradFill flip="none" rotWithShape="1">
              <a:gsLst>
                <a:gs pos="0">
                  <a:srgbClr val="1B9BC3">
                    <a:tint val="66000"/>
                    <a:satMod val="160000"/>
                  </a:srgbClr>
                </a:gs>
                <a:gs pos="50000">
                  <a:srgbClr val="1B9BC3">
                    <a:tint val="44500"/>
                    <a:satMod val="160000"/>
                  </a:srgbClr>
                </a:gs>
                <a:gs pos="100000">
                  <a:srgbClr val="1B9BC3">
                    <a:tint val="23500"/>
                    <a:satMod val="160000"/>
                  </a:srgb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a:extLst>
                <a:ext uri="{FF2B5EF4-FFF2-40B4-BE49-F238E27FC236}">
                  <a16:creationId xmlns:a16="http://schemas.microsoft.com/office/drawing/2014/main" id="{4419038A-7681-4D70-926E-EBE2CC2B434D}"/>
                </a:ext>
              </a:extLst>
            </p:cNvPr>
            <p:cNvSpPr/>
            <p:nvPr/>
          </p:nvSpPr>
          <p:spPr>
            <a:xfrm>
              <a:off x="3410855" y="4832085"/>
              <a:ext cx="4779995" cy="1148770"/>
            </a:xfrm>
            <a:prstGeom prst="rect">
              <a:avLst/>
            </a:prstGeom>
            <a:solidFill>
              <a:schemeClr val="bg1"/>
            </a:solidFill>
            <a:ln>
              <a:solidFill>
                <a:srgbClr val="147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1" name="Rectangle 10">
              <a:extLst>
                <a:ext uri="{FF2B5EF4-FFF2-40B4-BE49-F238E27FC236}">
                  <a16:creationId xmlns:a16="http://schemas.microsoft.com/office/drawing/2014/main" id="{C7FD782C-2BF3-40B4-9420-CD8BD874437C}"/>
                </a:ext>
              </a:extLst>
            </p:cNvPr>
            <p:cNvSpPr/>
            <p:nvPr/>
          </p:nvSpPr>
          <p:spPr>
            <a:xfrm>
              <a:off x="8190851" y="4833605"/>
              <a:ext cx="2861777" cy="1148770"/>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10800000" scaled="1"/>
              <a:tileRect/>
            </a:gradFill>
            <a:ln>
              <a:solidFill>
                <a:srgbClr val="147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TextBox 12">
              <a:extLst>
                <a:ext uri="{FF2B5EF4-FFF2-40B4-BE49-F238E27FC236}">
                  <a16:creationId xmlns:a16="http://schemas.microsoft.com/office/drawing/2014/main" id="{6749E13F-6F0A-4C2C-B6E9-2F1F32057A03}"/>
                </a:ext>
              </a:extLst>
            </p:cNvPr>
            <p:cNvSpPr txBox="1"/>
            <p:nvPr/>
          </p:nvSpPr>
          <p:spPr>
            <a:xfrm>
              <a:off x="9095840" y="5171160"/>
              <a:ext cx="1517788" cy="461665"/>
            </a:xfrm>
            <a:prstGeom prst="rect">
              <a:avLst/>
            </a:prstGeom>
            <a:noFill/>
          </p:spPr>
          <p:txBody>
            <a:bodyPr wrap="none" rtlCol="0">
              <a:spAutoFit/>
            </a:bodyPr>
            <a:lstStyle/>
            <a:p>
              <a:r>
                <a:rPr lang="en-US" sz="2400" b="1" dirty="0">
                  <a:solidFill>
                    <a:srgbClr val="0B3D4D"/>
                  </a:solidFill>
                  <a:latin typeface="Microsoft GothicNeo" panose="020B0500000101010101" pitchFamily="34" charset="-127"/>
                  <a:ea typeface="Microsoft GothicNeo" panose="020B0500000101010101" pitchFamily="34" charset="-127"/>
                  <a:cs typeface="Microsoft GothicNeo" panose="020B0500000101010101" pitchFamily="34" charset="-127"/>
                </a:rPr>
                <a:t>HOT 25%</a:t>
              </a:r>
              <a:endParaRPr lang="en-AU" sz="2400" b="1" dirty="0">
                <a:solidFill>
                  <a:srgbClr val="0B3D4D"/>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sp>
          <p:nvSpPr>
            <p:cNvPr id="15" name="TextBox 14">
              <a:extLst>
                <a:ext uri="{FF2B5EF4-FFF2-40B4-BE49-F238E27FC236}">
                  <a16:creationId xmlns:a16="http://schemas.microsoft.com/office/drawing/2014/main" id="{68FDB1EC-F8F7-4D01-872E-EDBF0B7EBA54}"/>
                </a:ext>
              </a:extLst>
            </p:cNvPr>
            <p:cNvSpPr txBox="1"/>
            <p:nvPr/>
          </p:nvSpPr>
          <p:spPr>
            <a:xfrm>
              <a:off x="5270821" y="5176380"/>
              <a:ext cx="1588320" cy="461665"/>
            </a:xfrm>
            <a:prstGeom prst="rect">
              <a:avLst/>
            </a:prstGeom>
            <a:noFill/>
          </p:spPr>
          <p:txBody>
            <a:bodyPr wrap="none" rtlCol="0">
              <a:spAutoFit/>
            </a:bodyPr>
            <a:lstStyle/>
            <a:p>
              <a:r>
                <a:rPr lang="en-US" sz="2400" b="1" dirty="0">
                  <a:solidFill>
                    <a:srgbClr val="0B3D4D"/>
                  </a:solidFill>
                  <a:latin typeface="Microsoft GothicNeo" panose="020B0500000101010101" pitchFamily="34" charset="-127"/>
                  <a:ea typeface="Microsoft GothicNeo" panose="020B0500000101010101" pitchFamily="34" charset="-127"/>
                  <a:cs typeface="Microsoft GothicNeo" panose="020B0500000101010101" pitchFamily="34" charset="-127"/>
                </a:rPr>
                <a:t>MOT 50%</a:t>
              </a:r>
              <a:endParaRPr lang="en-AU" sz="2400" b="1" dirty="0">
                <a:solidFill>
                  <a:srgbClr val="0B3D4D"/>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sp>
          <p:nvSpPr>
            <p:cNvPr id="17" name="TextBox 16">
              <a:extLst>
                <a:ext uri="{FF2B5EF4-FFF2-40B4-BE49-F238E27FC236}">
                  <a16:creationId xmlns:a16="http://schemas.microsoft.com/office/drawing/2014/main" id="{58904842-3C54-4D19-B488-621AF5BA21D8}"/>
                </a:ext>
              </a:extLst>
            </p:cNvPr>
            <p:cNvSpPr txBox="1"/>
            <p:nvPr/>
          </p:nvSpPr>
          <p:spPr>
            <a:xfrm>
              <a:off x="1288933" y="5176380"/>
              <a:ext cx="1464312" cy="461665"/>
            </a:xfrm>
            <a:prstGeom prst="rect">
              <a:avLst/>
            </a:prstGeom>
            <a:noFill/>
          </p:spPr>
          <p:txBody>
            <a:bodyPr wrap="none" rtlCol="0">
              <a:spAutoFit/>
            </a:bodyPr>
            <a:lstStyle/>
            <a:p>
              <a:r>
                <a:rPr lang="en-US" sz="2400" b="1" dirty="0">
                  <a:solidFill>
                    <a:srgbClr val="0B3D4D"/>
                  </a:solidFill>
                  <a:latin typeface="Microsoft GothicNeo" panose="020B0500000101010101" pitchFamily="34" charset="-127"/>
                  <a:ea typeface="Microsoft GothicNeo" panose="020B0500000101010101" pitchFamily="34" charset="-127"/>
                  <a:cs typeface="Microsoft GothicNeo" panose="020B0500000101010101" pitchFamily="34" charset="-127"/>
                </a:rPr>
                <a:t>LOT 25%</a:t>
              </a:r>
              <a:endParaRPr lang="en-AU" sz="2400" b="1" dirty="0">
                <a:solidFill>
                  <a:srgbClr val="0B3D4D"/>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grpSp>
    </p:spTree>
    <p:extLst>
      <p:ext uri="{BB962C8B-B14F-4D97-AF65-F5344CB8AC3E}">
        <p14:creationId xmlns:p14="http://schemas.microsoft.com/office/powerpoint/2010/main" val="757517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4FC7DA7-33F1-49A7-BF3D-C85A54510961}"/>
              </a:ext>
            </a:extLst>
          </p:cNvPr>
          <p:cNvSpPr txBox="1"/>
          <p:nvPr/>
        </p:nvSpPr>
        <p:spPr>
          <a:xfrm>
            <a:off x="373742" y="455059"/>
            <a:ext cx="10967496" cy="1692771"/>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Designing 25-50-25 SACs</a:t>
            </a:r>
          </a:p>
          <a:p>
            <a:endPar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p>
          <a:p>
            <a:endPar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grpSp>
        <p:nvGrpSpPr>
          <p:cNvPr id="23" name="Group 22">
            <a:extLst>
              <a:ext uri="{FF2B5EF4-FFF2-40B4-BE49-F238E27FC236}">
                <a16:creationId xmlns:a16="http://schemas.microsoft.com/office/drawing/2014/main" id="{B69F4FC0-D0B0-418C-BC2C-C7FC6079C68F}"/>
              </a:ext>
            </a:extLst>
          </p:cNvPr>
          <p:cNvGrpSpPr/>
          <p:nvPr/>
        </p:nvGrpSpPr>
        <p:grpSpPr>
          <a:xfrm>
            <a:off x="470051" y="1056952"/>
            <a:ext cx="11348207" cy="3520835"/>
            <a:chOff x="549079" y="1656537"/>
            <a:chExt cx="11348207" cy="3520835"/>
          </a:xfrm>
        </p:grpSpPr>
        <p:grpSp>
          <p:nvGrpSpPr>
            <p:cNvPr id="11" name="Group 10">
              <a:extLst>
                <a:ext uri="{FF2B5EF4-FFF2-40B4-BE49-F238E27FC236}">
                  <a16:creationId xmlns:a16="http://schemas.microsoft.com/office/drawing/2014/main" id="{F61980D0-1672-4C04-BE20-8B551E893299}"/>
                </a:ext>
              </a:extLst>
            </p:cNvPr>
            <p:cNvGrpSpPr/>
            <p:nvPr/>
          </p:nvGrpSpPr>
          <p:grpSpPr>
            <a:xfrm>
              <a:off x="628107" y="2183481"/>
              <a:ext cx="11190151" cy="2186257"/>
              <a:chOff x="900249" y="4500773"/>
              <a:chExt cx="11190151" cy="2186257"/>
            </a:xfrm>
          </p:grpSpPr>
          <p:sp>
            <p:nvSpPr>
              <p:cNvPr id="8" name="Arrow: Right 7">
                <a:extLst>
                  <a:ext uri="{FF2B5EF4-FFF2-40B4-BE49-F238E27FC236}">
                    <a16:creationId xmlns:a16="http://schemas.microsoft.com/office/drawing/2014/main" id="{C347B9B3-0C30-4D0C-B86E-7D38BE6A1E2E}"/>
                  </a:ext>
                </a:extLst>
              </p:cNvPr>
              <p:cNvSpPr/>
              <p:nvPr/>
            </p:nvSpPr>
            <p:spPr>
              <a:xfrm>
                <a:off x="900249" y="4500773"/>
                <a:ext cx="11190151" cy="2186257"/>
              </a:xfrm>
              <a:prstGeom prst="rightArrow">
                <a:avLst/>
              </a:prstGeom>
              <a:gradFill flip="none" rotWithShape="1">
                <a:gsLst>
                  <a:gs pos="0">
                    <a:srgbClr val="1B9BC3"/>
                  </a:gs>
                  <a:gs pos="35000">
                    <a:schemeClr val="accent1">
                      <a:lumMod val="0"/>
                      <a:lumOff val="100000"/>
                    </a:schemeClr>
                  </a:gs>
                  <a:gs pos="100000">
                    <a:srgbClr val="FF0000"/>
                  </a:gs>
                </a:gsLst>
                <a:path path="circle">
                  <a:fillToRect r="100000" b="100000"/>
                </a:path>
                <a:tileRect l="-100000" t="-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TextBox 8">
                <a:extLst>
                  <a:ext uri="{FF2B5EF4-FFF2-40B4-BE49-F238E27FC236}">
                    <a16:creationId xmlns:a16="http://schemas.microsoft.com/office/drawing/2014/main" id="{28741CBC-8113-46C7-BF21-3B31805B31DB}"/>
                  </a:ext>
                </a:extLst>
              </p:cNvPr>
              <p:cNvSpPr txBox="1"/>
              <p:nvPr/>
            </p:nvSpPr>
            <p:spPr>
              <a:xfrm>
                <a:off x="7031349" y="5373319"/>
                <a:ext cx="4831323" cy="461665"/>
              </a:xfrm>
              <a:prstGeom prst="rect">
                <a:avLst/>
              </a:prstGeom>
              <a:noFill/>
            </p:spPr>
            <p:txBody>
              <a:bodyPr wrap="none" rtlCol="0">
                <a:spAutoFit/>
              </a:bodyPr>
              <a:lstStyle/>
              <a:p>
                <a:r>
                  <a:rPr lang="en-US" sz="2400" b="1" dirty="0">
                    <a:solidFill>
                      <a:srgbClr val="0B3D4D"/>
                    </a:solidFill>
                    <a:latin typeface="Microsoft GothicNeo" panose="020B0500000101010101" pitchFamily="34" charset="-127"/>
                    <a:ea typeface="Microsoft GothicNeo" panose="020B0500000101010101" pitchFamily="34" charset="-127"/>
                    <a:cs typeface="Microsoft GothicNeo" panose="020B0500000101010101" pitchFamily="34" charset="-127"/>
                  </a:rPr>
                  <a:t>High order thinking skills (HOT)</a:t>
                </a:r>
                <a:endParaRPr lang="en-AU" sz="2400" b="1" dirty="0">
                  <a:solidFill>
                    <a:srgbClr val="0B3D4D"/>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sp>
            <p:nvSpPr>
              <p:cNvPr id="10" name="TextBox 9">
                <a:extLst>
                  <a:ext uri="{FF2B5EF4-FFF2-40B4-BE49-F238E27FC236}">
                    <a16:creationId xmlns:a16="http://schemas.microsoft.com/office/drawing/2014/main" id="{B803FE96-2DA4-4F6B-8633-110D09EE372E}"/>
                  </a:ext>
                </a:extLst>
              </p:cNvPr>
              <p:cNvSpPr txBox="1"/>
              <p:nvPr/>
            </p:nvSpPr>
            <p:spPr>
              <a:xfrm>
                <a:off x="900249" y="5369176"/>
                <a:ext cx="4721742" cy="461665"/>
              </a:xfrm>
              <a:prstGeom prst="rect">
                <a:avLst/>
              </a:prstGeom>
              <a:noFill/>
            </p:spPr>
            <p:txBody>
              <a:bodyPr wrap="none" rtlCol="0">
                <a:spAutoFit/>
              </a:bodyPr>
              <a:lstStyle/>
              <a:p>
                <a:r>
                  <a:rPr lang="en-US" sz="2400" b="1" dirty="0">
                    <a:solidFill>
                      <a:srgbClr val="0B3D4D"/>
                    </a:solidFill>
                    <a:latin typeface="Microsoft GothicNeo" panose="020B0500000101010101" pitchFamily="34" charset="-127"/>
                    <a:ea typeface="Microsoft GothicNeo" panose="020B0500000101010101" pitchFamily="34" charset="-127"/>
                    <a:cs typeface="Microsoft GothicNeo" panose="020B0500000101010101" pitchFamily="34" charset="-127"/>
                  </a:rPr>
                  <a:t>Low order thinking skills (LOT)</a:t>
                </a:r>
                <a:endParaRPr lang="en-AU" sz="2400" b="1" dirty="0">
                  <a:solidFill>
                    <a:srgbClr val="0B3D4D"/>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grpSp>
        <p:sp>
          <p:nvSpPr>
            <p:cNvPr id="18" name="TextBox 17">
              <a:extLst>
                <a:ext uri="{FF2B5EF4-FFF2-40B4-BE49-F238E27FC236}">
                  <a16:creationId xmlns:a16="http://schemas.microsoft.com/office/drawing/2014/main" id="{1DDD793E-2D42-4B22-A8C0-4E646F0EE1BD}"/>
                </a:ext>
              </a:extLst>
            </p:cNvPr>
            <p:cNvSpPr txBox="1"/>
            <p:nvPr/>
          </p:nvSpPr>
          <p:spPr>
            <a:xfrm>
              <a:off x="628107" y="1656537"/>
              <a:ext cx="11269179" cy="830997"/>
            </a:xfrm>
            <a:prstGeom prst="rect">
              <a:avLst/>
            </a:prstGeom>
            <a:noFill/>
          </p:spPr>
          <p:txBody>
            <a:bodyPr wrap="square" rtlCol="0">
              <a:spAutoFit/>
            </a:bodyPr>
            <a:lstStyle/>
            <a:p>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Blooms </a:t>
              </a: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Remember   Understand       Apply      Analyse     Evaluate       Create</a:t>
              </a:r>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sp>
          <p:nvSpPr>
            <p:cNvPr id="21" name="TextBox 20">
              <a:extLst>
                <a:ext uri="{FF2B5EF4-FFF2-40B4-BE49-F238E27FC236}">
                  <a16:creationId xmlns:a16="http://schemas.microsoft.com/office/drawing/2014/main" id="{B28215DA-7A9D-4872-AE5D-8EE8777E95C2}"/>
                </a:ext>
              </a:extLst>
            </p:cNvPr>
            <p:cNvSpPr txBox="1"/>
            <p:nvPr/>
          </p:nvSpPr>
          <p:spPr>
            <a:xfrm>
              <a:off x="549079" y="4346375"/>
              <a:ext cx="10967495" cy="830997"/>
            </a:xfrm>
            <a:prstGeom prst="rect">
              <a:avLst/>
            </a:prstGeom>
            <a:noFill/>
          </p:spPr>
          <p:txBody>
            <a:bodyPr wrap="square" rtlCol="0">
              <a:spAutoFit/>
            </a:bodyPr>
            <a:lstStyle/>
            <a:p>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SOLO</a:t>
              </a:r>
              <a:r>
                <a:rPr lang="en-AU"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Unistructural</a:t>
              </a: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r>
                <a:rPr lang="en-US" sz="2400" dirty="0" err="1">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Multistructural</a:t>
              </a: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Relational</a:t>
              </a: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Extended </a:t>
              </a:r>
            </a:p>
            <a:p>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Abstract</a:t>
              </a:r>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grpSp>
      <p:sp>
        <p:nvSpPr>
          <p:cNvPr id="25" name="Rectangle 24">
            <a:extLst>
              <a:ext uri="{FF2B5EF4-FFF2-40B4-BE49-F238E27FC236}">
                <a16:creationId xmlns:a16="http://schemas.microsoft.com/office/drawing/2014/main" id="{D4F7B39F-3BC5-47F2-8A0A-5505542F4DF9}"/>
              </a:ext>
            </a:extLst>
          </p:cNvPr>
          <p:cNvSpPr/>
          <p:nvPr/>
        </p:nvSpPr>
        <p:spPr>
          <a:xfrm>
            <a:off x="2337313" y="4816298"/>
            <a:ext cx="182986" cy="1170009"/>
          </a:xfrm>
          <a:prstGeom prst="rect">
            <a:avLst/>
          </a:prstGeom>
          <a:solidFill>
            <a:srgbClr val="14769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62" name="Group 61">
            <a:extLst>
              <a:ext uri="{FF2B5EF4-FFF2-40B4-BE49-F238E27FC236}">
                <a16:creationId xmlns:a16="http://schemas.microsoft.com/office/drawing/2014/main" id="{4C000C4B-829C-4878-92FE-471ED148C6F7}"/>
              </a:ext>
            </a:extLst>
          </p:cNvPr>
          <p:cNvGrpSpPr/>
          <p:nvPr/>
        </p:nvGrpSpPr>
        <p:grpSpPr>
          <a:xfrm>
            <a:off x="3895528" y="4823819"/>
            <a:ext cx="1278815" cy="1174897"/>
            <a:chOff x="3895528" y="5177371"/>
            <a:chExt cx="1278815" cy="1230689"/>
          </a:xfrm>
        </p:grpSpPr>
        <p:sp>
          <p:nvSpPr>
            <p:cNvPr id="29" name="Rectangle 28">
              <a:extLst>
                <a:ext uri="{FF2B5EF4-FFF2-40B4-BE49-F238E27FC236}">
                  <a16:creationId xmlns:a16="http://schemas.microsoft.com/office/drawing/2014/main" id="{799BDAD0-0946-48B9-87C1-27FAF4231919}"/>
                </a:ext>
              </a:extLst>
            </p:cNvPr>
            <p:cNvSpPr/>
            <p:nvPr/>
          </p:nvSpPr>
          <p:spPr>
            <a:xfrm>
              <a:off x="3895528" y="5177372"/>
              <a:ext cx="262815" cy="1225569"/>
            </a:xfrm>
            <a:prstGeom prst="rect">
              <a:avLst/>
            </a:prstGeom>
            <a:solidFill>
              <a:srgbClr val="14769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1" name="Rectangle 30">
              <a:extLst>
                <a:ext uri="{FF2B5EF4-FFF2-40B4-BE49-F238E27FC236}">
                  <a16:creationId xmlns:a16="http://schemas.microsoft.com/office/drawing/2014/main" id="{4E3B401F-DDD7-4B61-A4D5-400C57FFFB23}"/>
                </a:ext>
              </a:extLst>
            </p:cNvPr>
            <p:cNvSpPr/>
            <p:nvPr/>
          </p:nvSpPr>
          <p:spPr>
            <a:xfrm>
              <a:off x="4403528" y="5182491"/>
              <a:ext cx="262815" cy="1225569"/>
            </a:xfrm>
            <a:prstGeom prst="rect">
              <a:avLst/>
            </a:prstGeom>
            <a:solidFill>
              <a:srgbClr val="14769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3" name="Rectangle 32">
              <a:extLst>
                <a:ext uri="{FF2B5EF4-FFF2-40B4-BE49-F238E27FC236}">
                  <a16:creationId xmlns:a16="http://schemas.microsoft.com/office/drawing/2014/main" id="{931F029D-4A5D-4FDE-86C5-CA2EE54FC7A9}"/>
                </a:ext>
              </a:extLst>
            </p:cNvPr>
            <p:cNvSpPr/>
            <p:nvPr/>
          </p:nvSpPr>
          <p:spPr>
            <a:xfrm>
              <a:off x="4911528" y="5177371"/>
              <a:ext cx="262815" cy="1225569"/>
            </a:xfrm>
            <a:prstGeom prst="rect">
              <a:avLst/>
            </a:prstGeom>
            <a:solidFill>
              <a:srgbClr val="14769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61" name="Group 60">
            <a:extLst>
              <a:ext uri="{FF2B5EF4-FFF2-40B4-BE49-F238E27FC236}">
                <a16:creationId xmlns:a16="http://schemas.microsoft.com/office/drawing/2014/main" id="{D266B5D1-3310-4FEC-A92D-C3C9FEF6F290}"/>
              </a:ext>
            </a:extLst>
          </p:cNvPr>
          <p:cNvGrpSpPr/>
          <p:nvPr/>
        </p:nvGrpSpPr>
        <p:grpSpPr>
          <a:xfrm>
            <a:off x="6906208" y="4383420"/>
            <a:ext cx="1278815" cy="2015054"/>
            <a:chOff x="6886251" y="4710171"/>
            <a:chExt cx="1278815" cy="2161108"/>
          </a:xfrm>
        </p:grpSpPr>
        <p:sp>
          <p:nvSpPr>
            <p:cNvPr id="37" name="Rectangle 36">
              <a:extLst>
                <a:ext uri="{FF2B5EF4-FFF2-40B4-BE49-F238E27FC236}">
                  <a16:creationId xmlns:a16="http://schemas.microsoft.com/office/drawing/2014/main" id="{568A494C-E7E0-4D18-809D-009EF4FCD89C}"/>
                </a:ext>
              </a:extLst>
            </p:cNvPr>
            <p:cNvSpPr/>
            <p:nvPr/>
          </p:nvSpPr>
          <p:spPr>
            <a:xfrm>
              <a:off x="6886251" y="5182492"/>
              <a:ext cx="262815" cy="1225569"/>
            </a:xfrm>
            <a:prstGeom prst="rect">
              <a:avLst/>
            </a:prstGeom>
            <a:solidFill>
              <a:srgbClr val="14769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9" name="Rectangle 38">
              <a:extLst>
                <a:ext uri="{FF2B5EF4-FFF2-40B4-BE49-F238E27FC236}">
                  <a16:creationId xmlns:a16="http://schemas.microsoft.com/office/drawing/2014/main" id="{9FD89CE2-7A9F-467A-894C-AE8CDBE14027}"/>
                </a:ext>
              </a:extLst>
            </p:cNvPr>
            <p:cNvSpPr/>
            <p:nvPr/>
          </p:nvSpPr>
          <p:spPr>
            <a:xfrm>
              <a:off x="7394251" y="5187611"/>
              <a:ext cx="262815" cy="1225569"/>
            </a:xfrm>
            <a:prstGeom prst="rect">
              <a:avLst/>
            </a:prstGeom>
            <a:solidFill>
              <a:srgbClr val="14769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1" name="Rectangle 40">
              <a:extLst>
                <a:ext uri="{FF2B5EF4-FFF2-40B4-BE49-F238E27FC236}">
                  <a16:creationId xmlns:a16="http://schemas.microsoft.com/office/drawing/2014/main" id="{930DC906-8987-4F38-A314-5461FA279452}"/>
                </a:ext>
              </a:extLst>
            </p:cNvPr>
            <p:cNvSpPr/>
            <p:nvPr/>
          </p:nvSpPr>
          <p:spPr>
            <a:xfrm>
              <a:off x="7902251" y="5182491"/>
              <a:ext cx="262815" cy="1225569"/>
            </a:xfrm>
            <a:prstGeom prst="rect">
              <a:avLst/>
            </a:prstGeom>
            <a:solidFill>
              <a:srgbClr val="14769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49" name="Straight Connector 48">
              <a:extLst>
                <a:ext uri="{FF2B5EF4-FFF2-40B4-BE49-F238E27FC236}">
                  <a16:creationId xmlns:a16="http://schemas.microsoft.com/office/drawing/2014/main" id="{BA7A3F1B-FB65-4F1B-83C4-2DB7632B3592}"/>
                </a:ext>
              </a:extLst>
            </p:cNvPr>
            <p:cNvCxnSpPr>
              <a:stCxn id="37" idx="0"/>
            </p:cNvCxnSpPr>
            <p:nvPr/>
          </p:nvCxnSpPr>
          <p:spPr>
            <a:xfrm flipV="1">
              <a:off x="7017659" y="4710171"/>
              <a:ext cx="507999" cy="472321"/>
            </a:xfrm>
            <a:prstGeom prst="line">
              <a:avLst/>
            </a:prstGeom>
            <a:ln w="19050">
              <a:solidFill>
                <a:srgbClr val="147694"/>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CC1D23FB-BA42-48C3-9AF7-0A1771090C0C}"/>
                </a:ext>
              </a:extLst>
            </p:cNvPr>
            <p:cNvCxnSpPr>
              <a:cxnSpLocks/>
              <a:stCxn id="41" idx="0"/>
            </p:cNvCxnSpPr>
            <p:nvPr/>
          </p:nvCxnSpPr>
          <p:spPr>
            <a:xfrm flipH="1" flipV="1">
              <a:off x="7525658" y="4716713"/>
              <a:ext cx="508001" cy="465778"/>
            </a:xfrm>
            <a:prstGeom prst="line">
              <a:avLst/>
            </a:prstGeom>
            <a:ln w="19050">
              <a:solidFill>
                <a:srgbClr val="147694"/>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9DA629E6-EBDF-4450-B7AA-C7C351D973BB}"/>
                </a:ext>
              </a:extLst>
            </p:cNvPr>
            <p:cNvCxnSpPr>
              <a:cxnSpLocks/>
              <a:stCxn id="39" idx="0"/>
            </p:cNvCxnSpPr>
            <p:nvPr/>
          </p:nvCxnSpPr>
          <p:spPr>
            <a:xfrm flipH="1" flipV="1">
              <a:off x="7525658" y="4714296"/>
              <a:ext cx="1" cy="473315"/>
            </a:xfrm>
            <a:prstGeom prst="line">
              <a:avLst/>
            </a:prstGeom>
            <a:ln w="19050">
              <a:solidFill>
                <a:srgbClr val="147694"/>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FB33AD13-B339-4DF0-BCC9-873177056AE4}"/>
                </a:ext>
              </a:extLst>
            </p:cNvPr>
            <p:cNvCxnSpPr>
              <a:cxnSpLocks/>
            </p:cNvCxnSpPr>
            <p:nvPr/>
          </p:nvCxnSpPr>
          <p:spPr>
            <a:xfrm>
              <a:off x="7037616" y="6393839"/>
              <a:ext cx="507999" cy="472321"/>
            </a:xfrm>
            <a:prstGeom prst="line">
              <a:avLst/>
            </a:prstGeom>
            <a:ln w="19050">
              <a:solidFill>
                <a:srgbClr val="147694"/>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0772D87C-B4AF-4002-8BE7-26ADA708A16A}"/>
                </a:ext>
              </a:extLst>
            </p:cNvPr>
            <p:cNvCxnSpPr>
              <a:cxnSpLocks/>
            </p:cNvCxnSpPr>
            <p:nvPr/>
          </p:nvCxnSpPr>
          <p:spPr>
            <a:xfrm flipH="1">
              <a:off x="7545615" y="6400381"/>
              <a:ext cx="508001" cy="465778"/>
            </a:xfrm>
            <a:prstGeom prst="line">
              <a:avLst/>
            </a:prstGeom>
            <a:ln w="19050">
              <a:solidFill>
                <a:srgbClr val="147694"/>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A5A1AC12-7BBF-4129-A8E5-294E2FE8EFDB}"/>
                </a:ext>
              </a:extLst>
            </p:cNvPr>
            <p:cNvCxnSpPr>
              <a:cxnSpLocks/>
            </p:cNvCxnSpPr>
            <p:nvPr/>
          </p:nvCxnSpPr>
          <p:spPr>
            <a:xfrm flipH="1">
              <a:off x="7545615" y="6397964"/>
              <a:ext cx="1" cy="473315"/>
            </a:xfrm>
            <a:prstGeom prst="line">
              <a:avLst/>
            </a:prstGeom>
            <a:ln w="19050">
              <a:solidFill>
                <a:srgbClr val="147694"/>
              </a:solidFill>
            </a:ln>
          </p:spPr>
          <p:style>
            <a:lnRef idx="1">
              <a:schemeClr val="accent1"/>
            </a:lnRef>
            <a:fillRef idx="0">
              <a:schemeClr val="accent1"/>
            </a:fillRef>
            <a:effectRef idx="0">
              <a:schemeClr val="accent1"/>
            </a:effectRef>
            <a:fontRef idx="minor">
              <a:schemeClr val="tx1"/>
            </a:fontRef>
          </p:style>
        </p:cxnSp>
      </p:grpSp>
      <p:grpSp>
        <p:nvGrpSpPr>
          <p:cNvPr id="88" name="Group 87">
            <a:extLst>
              <a:ext uri="{FF2B5EF4-FFF2-40B4-BE49-F238E27FC236}">
                <a16:creationId xmlns:a16="http://schemas.microsoft.com/office/drawing/2014/main" id="{16F3F8CC-D50B-499B-9D37-68371DEF6163}"/>
              </a:ext>
            </a:extLst>
          </p:cNvPr>
          <p:cNvGrpSpPr/>
          <p:nvPr/>
        </p:nvGrpSpPr>
        <p:grpSpPr>
          <a:xfrm>
            <a:off x="9876974" y="4517067"/>
            <a:ext cx="2022633" cy="2092606"/>
            <a:chOff x="9876974" y="4517067"/>
            <a:chExt cx="2022633" cy="2092606"/>
          </a:xfrm>
        </p:grpSpPr>
        <p:grpSp>
          <p:nvGrpSpPr>
            <p:cNvPr id="73" name="Group 72">
              <a:extLst>
                <a:ext uri="{FF2B5EF4-FFF2-40B4-BE49-F238E27FC236}">
                  <a16:creationId xmlns:a16="http://schemas.microsoft.com/office/drawing/2014/main" id="{AC4D8844-03F0-437D-8923-4588301308E3}"/>
                </a:ext>
              </a:extLst>
            </p:cNvPr>
            <p:cNvGrpSpPr/>
            <p:nvPr/>
          </p:nvGrpSpPr>
          <p:grpSpPr>
            <a:xfrm>
              <a:off x="9876974" y="4517067"/>
              <a:ext cx="1278815" cy="1885874"/>
              <a:chOff x="6886251" y="4710171"/>
              <a:chExt cx="1278815" cy="2161108"/>
            </a:xfrm>
          </p:grpSpPr>
          <p:sp>
            <p:nvSpPr>
              <p:cNvPr id="74" name="Rectangle 73">
                <a:extLst>
                  <a:ext uri="{FF2B5EF4-FFF2-40B4-BE49-F238E27FC236}">
                    <a16:creationId xmlns:a16="http://schemas.microsoft.com/office/drawing/2014/main" id="{1999C7E2-F425-460A-B051-6EA475766FEB}"/>
                  </a:ext>
                </a:extLst>
              </p:cNvPr>
              <p:cNvSpPr/>
              <p:nvPr/>
            </p:nvSpPr>
            <p:spPr>
              <a:xfrm>
                <a:off x="6886251" y="5182492"/>
                <a:ext cx="262815" cy="1225569"/>
              </a:xfrm>
              <a:prstGeom prst="rect">
                <a:avLst/>
              </a:prstGeom>
              <a:solidFill>
                <a:srgbClr val="14769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5" name="Rectangle 74">
                <a:extLst>
                  <a:ext uri="{FF2B5EF4-FFF2-40B4-BE49-F238E27FC236}">
                    <a16:creationId xmlns:a16="http://schemas.microsoft.com/office/drawing/2014/main" id="{5B0F0DAA-7A44-49EC-823E-3DA62A47BBEC}"/>
                  </a:ext>
                </a:extLst>
              </p:cNvPr>
              <p:cNvSpPr/>
              <p:nvPr/>
            </p:nvSpPr>
            <p:spPr>
              <a:xfrm>
                <a:off x="7394251" y="5187611"/>
                <a:ext cx="262815" cy="1225569"/>
              </a:xfrm>
              <a:prstGeom prst="rect">
                <a:avLst/>
              </a:prstGeom>
              <a:solidFill>
                <a:srgbClr val="14769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6" name="Rectangle 75">
                <a:extLst>
                  <a:ext uri="{FF2B5EF4-FFF2-40B4-BE49-F238E27FC236}">
                    <a16:creationId xmlns:a16="http://schemas.microsoft.com/office/drawing/2014/main" id="{48BCF467-38A7-4AB3-BE39-5663FD492CC3}"/>
                  </a:ext>
                </a:extLst>
              </p:cNvPr>
              <p:cNvSpPr/>
              <p:nvPr/>
            </p:nvSpPr>
            <p:spPr>
              <a:xfrm>
                <a:off x="7902251" y="5182491"/>
                <a:ext cx="262815" cy="1225569"/>
              </a:xfrm>
              <a:prstGeom prst="rect">
                <a:avLst/>
              </a:prstGeom>
              <a:solidFill>
                <a:srgbClr val="14769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7" name="Straight Connector 76">
                <a:extLst>
                  <a:ext uri="{FF2B5EF4-FFF2-40B4-BE49-F238E27FC236}">
                    <a16:creationId xmlns:a16="http://schemas.microsoft.com/office/drawing/2014/main" id="{5C1A1A98-0D89-41AE-ACBC-D958D0D57E2F}"/>
                  </a:ext>
                </a:extLst>
              </p:cNvPr>
              <p:cNvCxnSpPr>
                <a:stCxn id="74" idx="0"/>
              </p:cNvCxnSpPr>
              <p:nvPr/>
            </p:nvCxnSpPr>
            <p:spPr>
              <a:xfrm flipV="1">
                <a:off x="7017659" y="4710171"/>
                <a:ext cx="507999" cy="472321"/>
              </a:xfrm>
              <a:prstGeom prst="line">
                <a:avLst/>
              </a:prstGeom>
              <a:ln w="19050">
                <a:solidFill>
                  <a:srgbClr val="147694"/>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B221CA00-BD98-4338-AB2A-5D36B88A54DC}"/>
                  </a:ext>
                </a:extLst>
              </p:cNvPr>
              <p:cNvCxnSpPr>
                <a:cxnSpLocks/>
                <a:stCxn id="76" idx="0"/>
              </p:cNvCxnSpPr>
              <p:nvPr/>
            </p:nvCxnSpPr>
            <p:spPr>
              <a:xfrm flipH="1" flipV="1">
                <a:off x="7525658" y="4716713"/>
                <a:ext cx="508001" cy="465778"/>
              </a:xfrm>
              <a:prstGeom prst="line">
                <a:avLst/>
              </a:prstGeom>
              <a:ln w="19050">
                <a:solidFill>
                  <a:srgbClr val="147694"/>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DED85274-7B47-4A2B-AE6D-8FE1246E444B}"/>
                  </a:ext>
                </a:extLst>
              </p:cNvPr>
              <p:cNvCxnSpPr>
                <a:cxnSpLocks/>
                <a:stCxn id="75" idx="0"/>
              </p:cNvCxnSpPr>
              <p:nvPr/>
            </p:nvCxnSpPr>
            <p:spPr>
              <a:xfrm flipH="1" flipV="1">
                <a:off x="7525658" y="4714296"/>
                <a:ext cx="1" cy="473315"/>
              </a:xfrm>
              <a:prstGeom prst="line">
                <a:avLst/>
              </a:prstGeom>
              <a:ln w="19050">
                <a:solidFill>
                  <a:srgbClr val="147694"/>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1B7D334D-36AE-4EB1-9D5A-98BE6E39A5F2}"/>
                  </a:ext>
                </a:extLst>
              </p:cNvPr>
              <p:cNvCxnSpPr>
                <a:cxnSpLocks/>
              </p:cNvCxnSpPr>
              <p:nvPr/>
            </p:nvCxnSpPr>
            <p:spPr>
              <a:xfrm>
                <a:off x="7037616" y="6393839"/>
                <a:ext cx="507999" cy="472321"/>
              </a:xfrm>
              <a:prstGeom prst="line">
                <a:avLst/>
              </a:prstGeom>
              <a:ln w="19050">
                <a:solidFill>
                  <a:srgbClr val="147694"/>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72B1005C-1BDA-48E2-99A4-F3EB4F61305F}"/>
                  </a:ext>
                </a:extLst>
              </p:cNvPr>
              <p:cNvCxnSpPr>
                <a:cxnSpLocks/>
              </p:cNvCxnSpPr>
              <p:nvPr/>
            </p:nvCxnSpPr>
            <p:spPr>
              <a:xfrm flipH="1">
                <a:off x="7545615" y="6400381"/>
                <a:ext cx="508001" cy="465778"/>
              </a:xfrm>
              <a:prstGeom prst="line">
                <a:avLst/>
              </a:prstGeom>
              <a:ln w="19050">
                <a:solidFill>
                  <a:srgbClr val="147694"/>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D58B2E7E-1654-4C23-BACE-480F056F8450}"/>
                  </a:ext>
                </a:extLst>
              </p:cNvPr>
              <p:cNvCxnSpPr>
                <a:cxnSpLocks/>
              </p:cNvCxnSpPr>
              <p:nvPr/>
            </p:nvCxnSpPr>
            <p:spPr>
              <a:xfrm flipH="1">
                <a:off x="7545615" y="6397964"/>
                <a:ext cx="1" cy="473315"/>
              </a:xfrm>
              <a:prstGeom prst="line">
                <a:avLst/>
              </a:prstGeom>
              <a:ln w="19050">
                <a:solidFill>
                  <a:srgbClr val="147694"/>
                </a:solidFill>
              </a:ln>
            </p:spPr>
            <p:style>
              <a:lnRef idx="1">
                <a:schemeClr val="accent1"/>
              </a:lnRef>
              <a:fillRef idx="0">
                <a:schemeClr val="accent1"/>
              </a:fillRef>
              <a:effectRef idx="0">
                <a:schemeClr val="accent1"/>
              </a:effectRef>
              <a:fontRef idx="minor">
                <a:schemeClr val="tx1"/>
              </a:fontRef>
            </p:style>
          </p:cxnSp>
        </p:grpSp>
        <p:sp>
          <p:nvSpPr>
            <p:cNvPr id="84" name="Freeform: Shape 83">
              <a:extLst>
                <a:ext uri="{FF2B5EF4-FFF2-40B4-BE49-F238E27FC236}">
                  <a16:creationId xmlns:a16="http://schemas.microsoft.com/office/drawing/2014/main" id="{2F628D87-539D-489C-A993-716B997511D8}"/>
                </a:ext>
              </a:extLst>
            </p:cNvPr>
            <p:cNvSpPr/>
            <p:nvPr/>
          </p:nvSpPr>
          <p:spPr>
            <a:xfrm flipV="1">
              <a:off x="10531420" y="6393700"/>
              <a:ext cx="889000" cy="215973"/>
            </a:xfrm>
            <a:custGeom>
              <a:avLst/>
              <a:gdLst>
                <a:gd name="connsiteX0" fmla="*/ 889000 w 889000"/>
                <a:gd name="connsiteY0" fmla="*/ 196923 h 215973"/>
                <a:gd name="connsiteX1" fmla="*/ 450850 w 889000"/>
                <a:gd name="connsiteY1" fmla="*/ 73 h 215973"/>
                <a:gd name="connsiteX2" fmla="*/ 0 w 889000"/>
                <a:gd name="connsiteY2" fmla="*/ 215973 h 215973"/>
              </a:gdLst>
              <a:ahLst/>
              <a:cxnLst>
                <a:cxn ang="0">
                  <a:pos x="connsiteX0" y="connsiteY0"/>
                </a:cxn>
                <a:cxn ang="0">
                  <a:pos x="connsiteX1" y="connsiteY1"/>
                </a:cxn>
                <a:cxn ang="0">
                  <a:pos x="connsiteX2" y="connsiteY2"/>
                </a:cxn>
              </a:cxnLst>
              <a:rect l="l" t="t" r="r" b="b"/>
              <a:pathLst>
                <a:path w="889000" h="215973">
                  <a:moveTo>
                    <a:pt x="889000" y="196923"/>
                  </a:moveTo>
                  <a:cubicBezTo>
                    <a:pt x="744008" y="96910"/>
                    <a:pt x="599017" y="-3102"/>
                    <a:pt x="450850" y="73"/>
                  </a:cubicBezTo>
                  <a:cubicBezTo>
                    <a:pt x="302683" y="3248"/>
                    <a:pt x="151341" y="109610"/>
                    <a:pt x="0" y="21597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7" name="Flowchart: Summing Junction 86">
              <a:extLst>
                <a:ext uri="{FF2B5EF4-FFF2-40B4-BE49-F238E27FC236}">
                  <a16:creationId xmlns:a16="http://schemas.microsoft.com/office/drawing/2014/main" id="{FC36238A-F611-4151-A6E0-92718E8145D8}"/>
                </a:ext>
              </a:extLst>
            </p:cNvPr>
            <p:cNvSpPr/>
            <p:nvPr/>
          </p:nvSpPr>
          <p:spPr>
            <a:xfrm rot="21062308">
              <a:off x="11296906" y="5791198"/>
              <a:ext cx="602701" cy="713341"/>
            </a:xfrm>
            <a:prstGeom prst="flowChartSummingJunction">
              <a:avLst/>
            </a:prstGeom>
            <a:noFill/>
            <a:ln>
              <a:solidFill>
                <a:srgbClr val="147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Tree>
    <p:extLst>
      <p:ext uri="{BB962C8B-B14F-4D97-AF65-F5344CB8AC3E}">
        <p14:creationId xmlns:p14="http://schemas.microsoft.com/office/powerpoint/2010/main" val="21499278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4FC7DA7-33F1-49A7-BF3D-C85A54510961}"/>
              </a:ext>
            </a:extLst>
          </p:cNvPr>
          <p:cNvSpPr txBox="1"/>
          <p:nvPr/>
        </p:nvSpPr>
        <p:spPr>
          <a:xfrm>
            <a:off x="373742" y="455059"/>
            <a:ext cx="10967496" cy="1692771"/>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Designing 25-50-25 SACs</a:t>
            </a:r>
          </a:p>
          <a:p>
            <a:endPar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p>
          <a:p>
            <a:endPar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grpSp>
        <p:nvGrpSpPr>
          <p:cNvPr id="14" name="Group 13">
            <a:extLst>
              <a:ext uri="{FF2B5EF4-FFF2-40B4-BE49-F238E27FC236}">
                <a16:creationId xmlns:a16="http://schemas.microsoft.com/office/drawing/2014/main" id="{50C982F2-1B4B-4D86-8A45-20E002D214CC}"/>
              </a:ext>
            </a:extLst>
          </p:cNvPr>
          <p:cNvGrpSpPr/>
          <p:nvPr/>
        </p:nvGrpSpPr>
        <p:grpSpPr>
          <a:xfrm>
            <a:off x="470051" y="1056952"/>
            <a:ext cx="11348207" cy="4925423"/>
            <a:chOff x="470051" y="1056952"/>
            <a:chExt cx="11348207" cy="4925423"/>
          </a:xfrm>
        </p:grpSpPr>
        <p:grpSp>
          <p:nvGrpSpPr>
            <p:cNvPr id="23" name="Group 22">
              <a:extLst>
                <a:ext uri="{FF2B5EF4-FFF2-40B4-BE49-F238E27FC236}">
                  <a16:creationId xmlns:a16="http://schemas.microsoft.com/office/drawing/2014/main" id="{B69F4FC0-D0B0-418C-BC2C-C7FC6079C68F}"/>
                </a:ext>
              </a:extLst>
            </p:cNvPr>
            <p:cNvGrpSpPr/>
            <p:nvPr/>
          </p:nvGrpSpPr>
          <p:grpSpPr>
            <a:xfrm>
              <a:off x="470051" y="1056952"/>
              <a:ext cx="11348207" cy="3520835"/>
              <a:chOff x="549079" y="1656537"/>
              <a:chExt cx="11348207" cy="3520835"/>
            </a:xfrm>
          </p:grpSpPr>
          <p:grpSp>
            <p:nvGrpSpPr>
              <p:cNvPr id="11" name="Group 10">
                <a:extLst>
                  <a:ext uri="{FF2B5EF4-FFF2-40B4-BE49-F238E27FC236}">
                    <a16:creationId xmlns:a16="http://schemas.microsoft.com/office/drawing/2014/main" id="{F61980D0-1672-4C04-BE20-8B551E893299}"/>
                  </a:ext>
                </a:extLst>
              </p:cNvPr>
              <p:cNvGrpSpPr/>
              <p:nvPr/>
            </p:nvGrpSpPr>
            <p:grpSpPr>
              <a:xfrm>
                <a:off x="628107" y="2183481"/>
                <a:ext cx="11190151" cy="2186257"/>
                <a:chOff x="900249" y="4500773"/>
                <a:chExt cx="11190151" cy="2186257"/>
              </a:xfrm>
            </p:grpSpPr>
            <p:sp>
              <p:nvSpPr>
                <p:cNvPr id="8" name="Arrow: Right 7">
                  <a:extLst>
                    <a:ext uri="{FF2B5EF4-FFF2-40B4-BE49-F238E27FC236}">
                      <a16:creationId xmlns:a16="http://schemas.microsoft.com/office/drawing/2014/main" id="{C347B9B3-0C30-4D0C-B86E-7D38BE6A1E2E}"/>
                    </a:ext>
                  </a:extLst>
                </p:cNvPr>
                <p:cNvSpPr/>
                <p:nvPr/>
              </p:nvSpPr>
              <p:spPr>
                <a:xfrm>
                  <a:off x="900249" y="4500773"/>
                  <a:ext cx="11190151" cy="2186257"/>
                </a:xfrm>
                <a:prstGeom prst="rightArrow">
                  <a:avLst/>
                </a:prstGeom>
                <a:gradFill flip="none" rotWithShape="1">
                  <a:gsLst>
                    <a:gs pos="0">
                      <a:srgbClr val="1B9BC3"/>
                    </a:gs>
                    <a:gs pos="35000">
                      <a:schemeClr val="accent1">
                        <a:lumMod val="0"/>
                        <a:lumOff val="100000"/>
                      </a:schemeClr>
                    </a:gs>
                    <a:gs pos="100000">
                      <a:srgbClr val="FF0000"/>
                    </a:gs>
                  </a:gsLst>
                  <a:path path="circle">
                    <a:fillToRect r="100000" b="100000"/>
                  </a:path>
                  <a:tileRect l="-100000" t="-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TextBox 8">
                  <a:extLst>
                    <a:ext uri="{FF2B5EF4-FFF2-40B4-BE49-F238E27FC236}">
                      <a16:creationId xmlns:a16="http://schemas.microsoft.com/office/drawing/2014/main" id="{28741CBC-8113-46C7-BF21-3B31805B31DB}"/>
                    </a:ext>
                  </a:extLst>
                </p:cNvPr>
                <p:cNvSpPr txBox="1"/>
                <p:nvPr/>
              </p:nvSpPr>
              <p:spPr>
                <a:xfrm>
                  <a:off x="7031349" y="5373319"/>
                  <a:ext cx="4831323" cy="461665"/>
                </a:xfrm>
                <a:prstGeom prst="rect">
                  <a:avLst/>
                </a:prstGeom>
                <a:noFill/>
              </p:spPr>
              <p:txBody>
                <a:bodyPr wrap="none" rtlCol="0">
                  <a:spAutoFit/>
                </a:bodyPr>
                <a:lstStyle/>
                <a:p>
                  <a:r>
                    <a:rPr lang="en-US" sz="2400" b="1" dirty="0">
                      <a:solidFill>
                        <a:srgbClr val="0B3D4D"/>
                      </a:solidFill>
                      <a:latin typeface="Microsoft GothicNeo" panose="020B0500000101010101" pitchFamily="34" charset="-127"/>
                      <a:ea typeface="Microsoft GothicNeo" panose="020B0500000101010101" pitchFamily="34" charset="-127"/>
                      <a:cs typeface="Microsoft GothicNeo" panose="020B0500000101010101" pitchFamily="34" charset="-127"/>
                    </a:rPr>
                    <a:t>High order thinking skills (HOT)</a:t>
                  </a:r>
                  <a:endParaRPr lang="en-AU" sz="2400" b="1" dirty="0">
                    <a:solidFill>
                      <a:srgbClr val="0B3D4D"/>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sp>
              <p:nvSpPr>
                <p:cNvPr id="10" name="TextBox 9">
                  <a:extLst>
                    <a:ext uri="{FF2B5EF4-FFF2-40B4-BE49-F238E27FC236}">
                      <a16:creationId xmlns:a16="http://schemas.microsoft.com/office/drawing/2014/main" id="{B803FE96-2DA4-4F6B-8633-110D09EE372E}"/>
                    </a:ext>
                  </a:extLst>
                </p:cNvPr>
                <p:cNvSpPr txBox="1"/>
                <p:nvPr/>
              </p:nvSpPr>
              <p:spPr>
                <a:xfrm>
                  <a:off x="900249" y="5369176"/>
                  <a:ext cx="4721742" cy="461665"/>
                </a:xfrm>
                <a:prstGeom prst="rect">
                  <a:avLst/>
                </a:prstGeom>
                <a:noFill/>
              </p:spPr>
              <p:txBody>
                <a:bodyPr wrap="none" rtlCol="0">
                  <a:spAutoFit/>
                </a:bodyPr>
                <a:lstStyle/>
                <a:p>
                  <a:r>
                    <a:rPr lang="en-US" sz="2400" b="1" dirty="0">
                      <a:solidFill>
                        <a:srgbClr val="0B3D4D"/>
                      </a:solidFill>
                      <a:latin typeface="Microsoft GothicNeo" panose="020B0500000101010101" pitchFamily="34" charset="-127"/>
                      <a:ea typeface="Microsoft GothicNeo" panose="020B0500000101010101" pitchFamily="34" charset="-127"/>
                      <a:cs typeface="Microsoft GothicNeo" panose="020B0500000101010101" pitchFamily="34" charset="-127"/>
                    </a:rPr>
                    <a:t>Low order thinking skills (LOT)</a:t>
                  </a:r>
                  <a:endParaRPr lang="en-AU" sz="2400" b="1" dirty="0">
                    <a:solidFill>
                      <a:srgbClr val="0B3D4D"/>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grpSp>
          <p:sp>
            <p:nvSpPr>
              <p:cNvPr id="18" name="TextBox 17">
                <a:extLst>
                  <a:ext uri="{FF2B5EF4-FFF2-40B4-BE49-F238E27FC236}">
                    <a16:creationId xmlns:a16="http://schemas.microsoft.com/office/drawing/2014/main" id="{1DDD793E-2D42-4B22-A8C0-4E646F0EE1BD}"/>
                  </a:ext>
                </a:extLst>
              </p:cNvPr>
              <p:cNvSpPr txBox="1"/>
              <p:nvPr/>
            </p:nvSpPr>
            <p:spPr>
              <a:xfrm>
                <a:off x="628107" y="1656537"/>
                <a:ext cx="11269179" cy="830997"/>
              </a:xfrm>
              <a:prstGeom prst="rect">
                <a:avLst/>
              </a:prstGeom>
              <a:noFill/>
            </p:spPr>
            <p:txBody>
              <a:bodyPr wrap="square" rtlCol="0">
                <a:spAutoFit/>
              </a:bodyPr>
              <a:lstStyle/>
              <a:p>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Blooms </a:t>
                </a: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Remember   Understand       Apply      Analyse     Evaluate       Create</a:t>
                </a:r>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sp>
            <p:nvSpPr>
              <p:cNvPr id="21" name="TextBox 20">
                <a:extLst>
                  <a:ext uri="{FF2B5EF4-FFF2-40B4-BE49-F238E27FC236}">
                    <a16:creationId xmlns:a16="http://schemas.microsoft.com/office/drawing/2014/main" id="{B28215DA-7A9D-4872-AE5D-8EE8777E95C2}"/>
                  </a:ext>
                </a:extLst>
              </p:cNvPr>
              <p:cNvSpPr txBox="1"/>
              <p:nvPr/>
            </p:nvSpPr>
            <p:spPr>
              <a:xfrm>
                <a:off x="549079" y="4346375"/>
                <a:ext cx="10967495" cy="830997"/>
              </a:xfrm>
              <a:prstGeom prst="rect">
                <a:avLst/>
              </a:prstGeom>
              <a:noFill/>
            </p:spPr>
            <p:txBody>
              <a:bodyPr wrap="square" rtlCol="0">
                <a:spAutoFit/>
              </a:bodyPr>
              <a:lstStyle/>
              <a:p>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Solo</a:t>
                </a:r>
                <a:r>
                  <a:rPr lang="en-AU"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Unistructural</a:t>
                </a: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r>
                  <a:rPr lang="en-US" sz="2400" dirty="0" err="1">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Multistructural</a:t>
                </a: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Relational</a:t>
                </a: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Extended </a:t>
                </a:r>
              </a:p>
              <a:p>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Abstract</a:t>
                </a:r>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grpSp>
        <p:grpSp>
          <p:nvGrpSpPr>
            <p:cNvPr id="13" name="Group 12">
              <a:extLst>
                <a:ext uri="{FF2B5EF4-FFF2-40B4-BE49-F238E27FC236}">
                  <a16:creationId xmlns:a16="http://schemas.microsoft.com/office/drawing/2014/main" id="{E105A08B-3F4E-4F3B-A2BD-9F9BE2466839}"/>
                </a:ext>
              </a:extLst>
            </p:cNvPr>
            <p:cNvGrpSpPr/>
            <p:nvPr/>
          </p:nvGrpSpPr>
          <p:grpSpPr>
            <a:xfrm>
              <a:off x="549079" y="4832085"/>
              <a:ext cx="10503549" cy="1150290"/>
              <a:chOff x="549079" y="4832085"/>
              <a:chExt cx="10503549" cy="1150290"/>
            </a:xfrm>
          </p:grpSpPr>
          <p:sp>
            <p:nvSpPr>
              <p:cNvPr id="2" name="Rectangle 1">
                <a:extLst>
                  <a:ext uri="{FF2B5EF4-FFF2-40B4-BE49-F238E27FC236}">
                    <a16:creationId xmlns:a16="http://schemas.microsoft.com/office/drawing/2014/main" id="{E8EA981D-CF6C-4A6C-8633-791766429CD5}"/>
                  </a:ext>
                </a:extLst>
              </p:cNvPr>
              <p:cNvSpPr/>
              <p:nvPr/>
            </p:nvSpPr>
            <p:spPr>
              <a:xfrm>
                <a:off x="549079" y="4832085"/>
                <a:ext cx="2861777" cy="1148770"/>
              </a:xfrm>
              <a:prstGeom prst="rect">
                <a:avLst/>
              </a:prstGeom>
              <a:gradFill flip="none" rotWithShape="1">
                <a:gsLst>
                  <a:gs pos="0">
                    <a:srgbClr val="1B9BC3">
                      <a:tint val="66000"/>
                      <a:satMod val="160000"/>
                    </a:srgbClr>
                  </a:gs>
                  <a:gs pos="50000">
                    <a:srgbClr val="1B9BC3">
                      <a:tint val="44500"/>
                      <a:satMod val="160000"/>
                    </a:srgbClr>
                  </a:gs>
                  <a:gs pos="100000">
                    <a:srgbClr val="1B9BC3">
                      <a:tint val="23500"/>
                      <a:satMod val="160000"/>
                    </a:srgb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Rectangle 2">
                <a:extLst>
                  <a:ext uri="{FF2B5EF4-FFF2-40B4-BE49-F238E27FC236}">
                    <a16:creationId xmlns:a16="http://schemas.microsoft.com/office/drawing/2014/main" id="{92A76039-DEFE-4CC0-AB74-0AF9BD19EE9A}"/>
                  </a:ext>
                </a:extLst>
              </p:cNvPr>
              <p:cNvSpPr/>
              <p:nvPr/>
            </p:nvSpPr>
            <p:spPr>
              <a:xfrm>
                <a:off x="3410855" y="4832085"/>
                <a:ext cx="4779995" cy="1148770"/>
              </a:xfrm>
              <a:prstGeom prst="rect">
                <a:avLst/>
              </a:prstGeom>
              <a:solidFill>
                <a:schemeClr val="bg1"/>
              </a:solidFill>
              <a:ln>
                <a:solidFill>
                  <a:srgbClr val="147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 name="Rectangle 3">
                <a:extLst>
                  <a:ext uri="{FF2B5EF4-FFF2-40B4-BE49-F238E27FC236}">
                    <a16:creationId xmlns:a16="http://schemas.microsoft.com/office/drawing/2014/main" id="{72678BFE-A0A0-4469-BD64-EB98A701C487}"/>
                  </a:ext>
                </a:extLst>
              </p:cNvPr>
              <p:cNvSpPr/>
              <p:nvPr/>
            </p:nvSpPr>
            <p:spPr>
              <a:xfrm>
                <a:off x="8190851" y="4833605"/>
                <a:ext cx="2861777" cy="1148770"/>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10800000" scaled="1"/>
                <a:tileRect/>
              </a:gradFill>
              <a:ln>
                <a:solidFill>
                  <a:srgbClr val="147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TextBox 4">
                <a:extLst>
                  <a:ext uri="{FF2B5EF4-FFF2-40B4-BE49-F238E27FC236}">
                    <a16:creationId xmlns:a16="http://schemas.microsoft.com/office/drawing/2014/main" id="{A7B7F329-817D-44A4-BB18-69DB81396980}"/>
                  </a:ext>
                </a:extLst>
              </p:cNvPr>
              <p:cNvSpPr txBox="1"/>
              <p:nvPr/>
            </p:nvSpPr>
            <p:spPr>
              <a:xfrm>
                <a:off x="9095840" y="5171160"/>
                <a:ext cx="1517788" cy="461665"/>
              </a:xfrm>
              <a:prstGeom prst="rect">
                <a:avLst/>
              </a:prstGeom>
              <a:noFill/>
            </p:spPr>
            <p:txBody>
              <a:bodyPr wrap="none" rtlCol="0">
                <a:spAutoFit/>
              </a:bodyPr>
              <a:lstStyle/>
              <a:p>
                <a:r>
                  <a:rPr lang="en-US" sz="2400" b="1" dirty="0">
                    <a:solidFill>
                      <a:srgbClr val="0B3D4D"/>
                    </a:solidFill>
                    <a:latin typeface="Microsoft GothicNeo" panose="020B0500000101010101" pitchFamily="34" charset="-127"/>
                    <a:ea typeface="Microsoft GothicNeo" panose="020B0500000101010101" pitchFamily="34" charset="-127"/>
                    <a:cs typeface="Microsoft GothicNeo" panose="020B0500000101010101" pitchFamily="34" charset="-127"/>
                  </a:rPr>
                  <a:t>HOT 25%</a:t>
                </a:r>
                <a:endParaRPr lang="en-AU" sz="2400" b="1" dirty="0">
                  <a:solidFill>
                    <a:srgbClr val="0B3D4D"/>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sp>
            <p:nvSpPr>
              <p:cNvPr id="6" name="TextBox 5">
                <a:extLst>
                  <a:ext uri="{FF2B5EF4-FFF2-40B4-BE49-F238E27FC236}">
                    <a16:creationId xmlns:a16="http://schemas.microsoft.com/office/drawing/2014/main" id="{36E13614-5789-4057-9EF2-496DC5F9FA13}"/>
                  </a:ext>
                </a:extLst>
              </p:cNvPr>
              <p:cNvSpPr txBox="1"/>
              <p:nvPr/>
            </p:nvSpPr>
            <p:spPr>
              <a:xfrm>
                <a:off x="5270821" y="5176380"/>
                <a:ext cx="1588320" cy="461665"/>
              </a:xfrm>
              <a:prstGeom prst="rect">
                <a:avLst/>
              </a:prstGeom>
              <a:noFill/>
            </p:spPr>
            <p:txBody>
              <a:bodyPr wrap="none" rtlCol="0">
                <a:spAutoFit/>
              </a:bodyPr>
              <a:lstStyle/>
              <a:p>
                <a:r>
                  <a:rPr lang="en-US" sz="2400" b="1" dirty="0">
                    <a:solidFill>
                      <a:srgbClr val="0B3D4D"/>
                    </a:solidFill>
                    <a:latin typeface="Microsoft GothicNeo" panose="020B0500000101010101" pitchFamily="34" charset="-127"/>
                    <a:ea typeface="Microsoft GothicNeo" panose="020B0500000101010101" pitchFamily="34" charset="-127"/>
                    <a:cs typeface="Microsoft GothicNeo" panose="020B0500000101010101" pitchFamily="34" charset="-127"/>
                  </a:rPr>
                  <a:t>MOT 50%</a:t>
                </a:r>
                <a:endParaRPr lang="en-AU" sz="2400" b="1" dirty="0">
                  <a:solidFill>
                    <a:srgbClr val="0B3D4D"/>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sp>
            <p:nvSpPr>
              <p:cNvPr id="12" name="TextBox 11">
                <a:extLst>
                  <a:ext uri="{FF2B5EF4-FFF2-40B4-BE49-F238E27FC236}">
                    <a16:creationId xmlns:a16="http://schemas.microsoft.com/office/drawing/2014/main" id="{9BF48EB6-3CFB-444F-8EA6-ABC2B62CDA07}"/>
                  </a:ext>
                </a:extLst>
              </p:cNvPr>
              <p:cNvSpPr txBox="1"/>
              <p:nvPr/>
            </p:nvSpPr>
            <p:spPr>
              <a:xfrm>
                <a:off x="1288933" y="5176380"/>
                <a:ext cx="1464312" cy="461665"/>
              </a:xfrm>
              <a:prstGeom prst="rect">
                <a:avLst/>
              </a:prstGeom>
              <a:noFill/>
            </p:spPr>
            <p:txBody>
              <a:bodyPr wrap="none" rtlCol="0">
                <a:spAutoFit/>
              </a:bodyPr>
              <a:lstStyle/>
              <a:p>
                <a:r>
                  <a:rPr lang="en-US" sz="2400" b="1" dirty="0">
                    <a:solidFill>
                      <a:srgbClr val="0B3D4D"/>
                    </a:solidFill>
                    <a:latin typeface="Microsoft GothicNeo" panose="020B0500000101010101" pitchFamily="34" charset="-127"/>
                    <a:ea typeface="Microsoft GothicNeo" panose="020B0500000101010101" pitchFamily="34" charset="-127"/>
                    <a:cs typeface="Microsoft GothicNeo" panose="020B0500000101010101" pitchFamily="34" charset="-127"/>
                  </a:rPr>
                  <a:t>LOT 25%</a:t>
                </a:r>
                <a:endParaRPr lang="en-AU" sz="2400" b="1" dirty="0">
                  <a:solidFill>
                    <a:srgbClr val="0B3D4D"/>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grpSp>
      </p:grpSp>
    </p:spTree>
    <p:extLst>
      <p:ext uri="{BB962C8B-B14F-4D97-AF65-F5344CB8AC3E}">
        <p14:creationId xmlns:p14="http://schemas.microsoft.com/office/powerpoint/2010/main" val="16075692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4FC7DA7-33F1-49A7-BF3D-C85A54510961}"/>
              </a:ext>
            </a:extLst>
          </p:cNvPr>
          <p:cNvSpPr txBox="1"/>
          <p:nvPr/>
        </p:nvSpPr>
        <p:spPr>
          <a:xfrm>
            <a:off x="373742" y="455059"/>
            <a:ext cx="10967496" cy="892552"/>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Designing 25-50-25 SACs: Template</a:t>
            </a:r>
          </a:p>
          <a:p>
            <a:endPar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graphicFrame>
        <p:nvGraphicFramePr>
          <p:cNvPr id="13" name="Table 13">
            <a:extLst>
              <a:ext uri="{FF2B5EF4-FFF2-40B4-BE49-F238E27FC236}">
                <a16:creationId xmlns:a16="http://schemas.microsoft.com/office/drawing/2014/main" id="{3C88782B-E6CC-4C04-9111-0D498F8DD4C9}"/>
              </a:ext>
            </a:extLst>
          </p:cNvPr>
          <p:cNvGraphicFramePr>
            <a:graphicFrameLocks noGrp="1"/>
          </p:cNvGraphicFramePr>
          <p:nvPr>
            <p:extLst>
              <p:ext uri="{D42A27DB-BD31-4B8C-83A1-F6EECF244321}">
                <p14:modId xmlns:p14="http://schemas.microsoft.com/office/powerpoint/2010/main" val="934504625"/>
              </p:ext>
            </p:extLst>
          </p:nvPr>
        </p:nvGraphicFramePr>
        <p:xfrm>
          <a:off x="373742" y="2029460"/>
          <a:ext cx="10332360" cy="370840"/>
        </p:xfrm>
        <a:graphic>
          <a:graphicData uri="http://schemas.openxmlformats.org/drawingml/2006/table">
            <a:tbl>
              <a:tblPr firstRow="1" bandRow="1">
                <a:tableStyleId>{D27102A9-8310-4765-A935-A1911B00CA55}</a:tableStyleId>
              </a:tblPr>
              <a:tblGrid>
                <a:gridCol w="2583090">
                  <a:extLst>
                    <a:ext uri="{9D8B030D-6E8A-4147-A177-3AD203B41FA5}">
                      <a16:colId xmlns:a16="http://schemas.microsoft.com/office/drawing/2014/main" val="3943309137"/>
                    </a:ext>
                  </a:extLst>
                </a:gridCol>
                <a:gridCol w="2583090">
                  <a:extLst>
                    <a:ext uri="{9D8B030D-6E8A-4147-A177-3AD203B41FA5}">
                      <a16:colId xmlns:a16="http://schemas.microsoft.com/office/drawing/2014/main" val="2050370096"/>
                    </a:ext>
                  </a:extLst>
                </a:gridCol>
                <a:gridCol w="2583090">
                  <a:extLst>
                    <a:ext uri="{9D8B030D-6E8A-4147-A177-3AD203B41FA5}">
                      <a16:colId xmlns:a16="http://schemas.microsoft.com/office/drawing/2014/main" val="1816987980"/>
                    </a:ext>
                  </a:extLst>
                </a:gridCol>
                <a:gridCol w="2583090">
                  <a:extLst>
                    <a:ext uri="{9D8B030D-6E8A-4147-A177-3AD203B41FA5}">
                      <a16:colId xmlns:a16="http://schemas.microsoft.com/office/drawing/2014/main" val="1727911514"/>
                    </a:ext>
                  </a:extLst>
                </a:gridCol>
              </a:tblGrid>
              <a:tr h="370840">
                <a:tc>
                  <a:txBody>
                    <a:bodyPr/>
                    <a:lstStyle/>
                    <a:p>
                      <a:r>
                        <a:rPr lang="en-US"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Science</a:t>
                      </a:r>
                      <a:endParaRPr lang="en-AU"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tc>
                  <a:txBody>
                    <a:bodyPr/>
                    <a:lstStyle/>
                    <a:p>
                      <a:r>
                        <a:rPr lang="en-US"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Unit AOS</a:t>
                      </a:r>
                      <a:endParaRPr lang="en-AU"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tc>
                  <a:txBody>
                    <a:bodyPr/>
                    <a:lstStyle/>
                    <a:p>
                      <a:r>
                        <a:rPr lang="en-US"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Outcome</a:t>
                      </a:r>
                      <a:endParaRPr lang="en-AU"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tc>
                  <a:txBody>
                    <a:bodyPr/>
                    <a:lstStyle/>
                    <a:p>
                      <a:r>
                        <a:rPr lang="en-US"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Task</a:t>
                      </a:r>
                      <a:endParaRPr lang="en-AU"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extLst>
                  <a:ext uri="{0D108BD9-81ED-4DB2-BD59-A6C34878D82A}">
                    <a16:rowId xmlns:a16="http://schemas.microsoft.com/office/drawing/2014/main" val="745513740"/>
                  </a:ext>
                </a:extLst>
              </a:tr>
            </a:tbl>
          </a:graphicData>
        </a:graphic>
      </p:graphicFrame>
      <p:graphicFrame>
        <p:nvGraphicFramePr>
          <p:cNvPr id="14" name="Table 14">
            <a:extLst>
              <a:ext uri="{FF2B5EF4-FFF2-40B4-BE49-F238E27FC236}">
                <a16:creationId xmlns:a16="http://schemas.microsoft.com/office/drawing/2014/main" id="{43032288-05FC-46E1-B4C7-9D89FAAB3F75}"/>
              </a:ext>
            </a:extLst>
          </p:cNvPr>
          <p:cNvGraphicFramePr>
            <a:graphicFrameLocks noGrp="1"/>
          </p:cNvGraphicFramePr>
          <p:nvPr>
            <p:extLst>
              <p:ext uri="{D42A27DB-BD31-4B8C-83A1-F6EECF244321}">
                <p14:modId xmlns:p14="http://schemas.microsoft.com/office/powerpoint/2010/main" val="4116678356"/>
              </p:ext>
            </p:extLst>
          </p:nvPr>
        </p:nvGraphicFramePr>
        <p:xfrm>
          <a:off x="373742" y="2615508"/>
          <a:ext cx="10332360" cy="2123440"/>
        </p:xfrm>
        <a:graphic>
          <a:graphicData uri="http://schemas.openxmlformats.org/drawingml/2006/table">
            <a:tbl>
              <a:tblPr firstRow="1" bandRow="1">
                <a:tableStyleId>{D27102A9-8310-4765-A935-A1911B00CA55}</a:tableStyleId>
              </a:tblPr>
              <a:tblGrid>
                <a:gridCol w="712108">
                  <a:extLst>
                    <a:ext uri="{9D8B030D-6E8A-4147-A177-3AD203B41FA5}">
                      <a16:colId xmlns:a16="http://schemas.microsoft.com/office/drawing/2014/main" val="3347253713"/>
                    </a:ext>
                  </a:extLst>
                </a:gridCol>
                <a:gridCol w="2209800">
                  <a:extLst>
                    <a:ext uri="{9D8B030D-6E8A-4147-A177-3AD203B41FA5}">
                      <a16:colId xmlns:a16="http://schemas.microsoft.com/office/drawing/2014/main" val="3617252164"/>
                    </a:ext>
                  </a:extLst>
                </a:gridCol>
                <a:gridCol w="4095750">
                  <a:extLst>
                    <a:ext uri="{9D8B030D-6E8A-4147-A177-3AD203B41FA5}">
                      <a16:colId xmlns:a16="http://schemas.microsoft.com/office/drawing/2014/main" val="3966857507"/>
                    </a:ext>
                  </a:extLst>
                </a:gridCol>
                <a:gridCol w="1238250">
                  <a:extLst>
                    <a:ext uri="{9D8B030D-6E8A-4147-A177-3AD203B41FA5}">
                      <a16:colId xmlns:a16="http://schemas.microsoft.com/office/drawing/2014/main" val="2485554519"/>
                    </a:ext>
                  </a:extLst>
                </a:gridCol>
                <a:gridCol w="1200150">
                  <a:extLst>
                    <a:ext uri="{9D8B030D-6E8A-4147-A177-3AD203B41FA5}">
                      <a16:colId xmlns:a16="http://schemas.microsoft.com/office/drawing/2014/main" val="1113758197"/>
                    </a:ext>
                  </a:extLst>
                </a:gridCol>
                <a:gridCol w="876302">
                  <a:extLst>
                    <a:ext uri="{9D8B030D-6E8A-4147-A177-3AD203B41FA5}">
                      <a16:colId xmlns:a16="http://schemas.microsoft.com/office/drawing/2014/main" val="3561910871"/>
                    </a:ext>
                  </a:extLst>
                </a:gridCol>
              </a:tblGrid>
              <a:tr h="370840">
                <a:tc>
                  <a:txBody>
                    <a:bodyPr/>
                    <a:lstStyle/>
                    <a:p>
                      <a:r>
                        <a:rPr lang="en-US"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Qu</a:t>
                      </a:r>
                      <a:endParaRPr lang="en-AU"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oFill/>
                  </a:tcPr>
                </a:tc>
                <a:tc>
                  <a:txBody>
                    <a:bodyPr/>
                    <a:lstStyle/>
                    <a:p>
                      <a:r>
                        <a:rPr lang="en-US"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Thinking Process</a:t>
                      </a:r>
                      <a:endParaRPr lang="en-AU"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oFill/>
                  </a:tcPr>
                </a:tc>
                <a:tc>
                  <a:txBody>
                    <a:bodyPr/>
                    <a:lstStyle/>
                    <a:p>
                      <a:r>
                        <a:rPr lang="en-US"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Key knowledge/ Key Science Skill/ Outcome</a:t>
                      </a:r>
                      <a:endParaRPr lang="en-AU"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oFill/>
                  </a:tcPr>
                </a:tc>
                <a:tc>
                  <a:txBody>
                    <a:bodyPr/>
                    <a:lstStyle/>
                    <a:p>
                      <a:r>
                        <a:rPr lang="en-US"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SOLO</a:t>
                      </a:r>
                      <a:endParaRPr lang="en-AU"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oFill/>
                  </a:tcPr>
                </a:tc>
                <a:tc>
                  <a:txBody>
                    <a:bodyPr/>
                    <a:lstStyle/>
                    <a:p>
                      <a:r>
                        <a:rPr lang="en-US"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Blooms</a:t>
                      </a:r>
                      <a:endParaRPr lang="en-AU"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oFill/>
                  </a:tcPr>
                </a:tc>
                <a:tc>
                  <a:txBody>
                    <a:bodyPr/>
                    <a:lstStyle/>
                    <a:p>
                      <a:r>
                        <a:rPr lang="en-US"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Level</a:t>
                      </a:r>
                      <a:endParaRPr lang="en-AU"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oFill/>
                  </a:tcPr>
                </a:tc>
                <a:extLst>
                  <a:ext uri="{0D108BD9-81ED-4DB2-BD59-A6C34878D82A}">
                    <a16:rowId xmlns:a16="http://schemas.microsoft.com/office/drawing/2014/main" val="2893835402"/>
                  </a:ext>
                </a:extLst>
              </a:tr>
              <a:tr h="370840">
                <a:tc>
                  <a:txBody>
                    <a:bodyPr/>
                    <a:lstStyle/>
                    <a:p>
                      <a:r>
                        <a:rPr lang="en-US" dirty="0">
                          <a:solidFill>
                            <a:srgbClr val="147694"/>
                          </a:solidFill>
                        </a:rPr>
                        <a:t>1 </a:t>
                      </a:r>
                      <a:endParaRPr lang="en-AU" dirty="0">
                        <a:solidFill>
                          <a:srgbClr val="147694"/>
                        </a:solidFill>
                      </a:endParaRPr>
                    </a:p>
                  </a:txBody>
                  <a:tcPr>
                    <a:noFill/>
                  </a:tcPr>
                </a:tc>
                <a:tc>
                  <a:txBody>
                    <a:bodyPr/>
                    <a:lstStyle/>
                    <a:p>
                      <a:endParaRPr lang="en-AU"/>
                    </a:p>
                  </a:txBody>
                  <a:tcPr>
                    <a:noFill/>
                  </a:tcPr>
                </a:tc>
                <a:tc>
                  <a:txBody>
                    <a:bodyPr/>
                    <a:lstStyle/>
                    <a:p>
                      <a:endParaRPr lang="en-AU"/>
                    </a:p>
                  </a:txBody>
                  <a:tcPr>
                    <a:noFill/>
                  </a:tcPr>
                </a:tc>
                <a:tc>
                  <a:txBody>
                    <a:bodyPr/>
                    <a:lstStyle/>
                    <a:p>
                      <a:endParaRPr lang="en-AU"/>
                    </a:p>
                  </a:txBody>
                  <a:tcPr>
                    <a:noFill/>
                  </a:tcPr>
                </a:tc>
                <a:tc>
                  <a:txBody>
                    <a:bodyPr/>
                    <a:lstStyle/>
                    <a:p>
                      <a:endParaRPr lang="en-AU"/>
                    </a:p>
                  </a:txBody>
                  <a:tcPr>
                    <a:noFill/>
                  </a:tcPr>
                </a:tc>
                <a:tc>
                  <a:txBody>
                    <a:bodyPr/>
                    <a:lstStyle/>
                    <a:p>
                      <a:endParaRPr lang="en-AU" dirty="0"/>
                    </a:p>
                  </a:txBody>
                  <a:tcPr>
                    <a:noFill/>
                  </a:tcPr>
                </a:tc>
                <a:extLst>
                  <a:ext uri="{0D108BD9-81ED-4DB2-BD59-A6C34878D82A}">
                    <a16:rowId xmlns:a16="http://schemas.microsoft.com/office/drawing/2014/main" val="2136024699"/>
                  </a:ext>
                </a:extLst>
              </a:tr>
              <a:tr h="370840">
                <a:tc>
                  <a:txBody>
                    <a:bodyPr/>
                    <a:lstStyle/>
                    <a:p>
                      <a:r>
                        <a:rPr lang="en-US" dirty="0">
                          <a:solidFill>
                            <a:srgbClr val="147694"/>
                          </a:solidFill>
                        </a:rPr>
                        <a:t>1a </a:t>
                      </a:r>
                      <a:endParaRPr lang="en-AU" dirty="0">
                        <a:solidFill>
                          <a:srgbClr val="147694"/>
                        </a:solidFill>
                      </a:endParaRPr>
                    </a:p>
                  </a:txBody>
                  <a:tcPr>
                    <a:noFill/>
                  </a:tcPr>
                </a:tc>
                <a:tc>
                  <a:txBody>
                    <a:bodyPr/>
                    <a:lstStyle/>
                    <a:p>
                      <a:endParaRPr lang="en-AU"/>
                    </a:p>
                  </a:txBody>
                  <a:tcPr>
                    <a:noFill/>
                  </a:tcPr>
                </a:tc>
                <a:tc>
                  <a:txBody>
                    <a:bodyPr/>
                    <a:lstStyle/>
                    <a:p>
                      <a:endParaRPr lang="en-AU"/>
                    </a:p>
                  </a:txBody>
                  <a:tcPr>
                    <a:noFill/>
                  </a:tcPr>
                </a:tc>
                <a:tc>
                  <a:txBody>
                    <a:bodyPr/>
                    <a:lstStyle/>
                    <a:p>
                      <a:endParaRPr lang="en-AU"/>
                    </a:p>
                  </a:txBody>
                  <a:tcPr>
                    <a:noFill/>
                  </a:tcPr>
                </a:tc>
                <a:tc>
                  <a:txBody>
                    <a:bodyPr/>
                    <a:lstStyle/>
                    <a:p>
                      <a:endParaRPr lang="en-AU"/>
                    </a:p>
                  </a:txBody>
                  <a:tcPr>
                    <a:noFill/>
                  </a:tcPr>
                </a:tc>
                <a:tc>
                  <a:txBody>
                    <a:bodyPr/>
                    <a:lstStyle/>
                    <a:p>
                      <a:endParaRPr lang="en-AU" dirty="0"/>
                    </a:p>
                  </a:txBody>
                  <a:tcPr>
                    <a:noFill/>
                  </a:tcPr>
                </a:tc>
                <a:extLst>
                  <a:ext uri="{0D108BD9-81ED-4DB2-BD59-A6C34878D82A}">
                    <a16:rowId xmlns:a16="http://schemas.microsoft.com/office/drawing/2014/main" val="1964269727"/>
                  </a:ext>
                </a:extLst>
              </a:tr>
              <a:tr h="370840">
                <a:tc>
                  <a:txBody>
                    <a:bodyPr/>
                    <a:lstStyle/>
                    <a:p>
                      <a:r>
                        <a:rPr lang="en-US" dirty="0">
                          <a:solidFill>
                            <a:srgbClr val="147694"/>
                          </a:solidFill>
                        </a:rPr>
                        <a:t>1b</a:t>
                      </a:r>
                      <a:endParaRPr lang="en-AU" dirty="0">
                        <a:solidFill>
                          <a:srgbClr val="147694"/>
                        </a:solidFill>
                      </a:endParaRPr>
                    </a:p>
                  </a:txBody>
                  <a:tcPr>
                    <a:noFill/>
                  </a:tcPr>
                </a:tc>
                <a:tc>
                  <a:txBody>
                    <a:bodyPr/>
                    <a:lstStyle/>
                    <a:p>
                      <a:endParaRPr lang="en-AU"/>
                    </a:p>
                  </a:txBody>
                  <a:tcPr>
                    <a:noFill/>
                  </a:tcPr>
                </a:tc>
                <a:tc>
                  <a:txBody>
                    <a:bodyPr/>
                    <a:lstStyle/>
                    <a:p>
                      <a:endParaRPr lang="en-AU"/>
                    </a:p>
                  </a:txBody>
                  <a:tcPr>
                    <a:noFill/>
                  </a:tcPr>
                </a:tc>
                <a:tc>
                  <a:txBody>
                    <a:bodyPr/>
                    <a:lstStyle/>
                    <a:p>
                      <a:endParaRPr lang="en-AU"/>
                    </a:p>
                  </a:txBody>
                  <a:tcPr>
                    <a:noFill/>
                  </a:tcPr>
                </a:tc>
                <a:tc>
                  <a:txBody>
                    <a:bodyPr/>
                    <a:lstStyle/>
                    <a:p>
                      <a:endParaRPr lang="en-AU"/>
                    </a:p>
                  </a:txBody>
                  <a:tcPr>
                    <a:noFill/>
                  </a:tcPr>
                </a:tc>
                <a:tc>
                  <a:txBody>
                    <a:bodyPr/>
                    <a:lstStyle/>
                    <a:p>
                      <a:endParaRPr lang="en-AU" dirty="0"/>
                    </a:p>
                  </a:txBody>
                  <a:tcPr>
                    <a:noFill/>
                  </a:tcPr>
                </a:tc>
                <a:extLst>
                  <a:ext uri="{0D108BD9-81ED-4DB2-BD59-A6C34878D82A}">
                    <a16:rowId xmlns:a16="http://schemas.microsoft.com/office/drawing/2014/main" val="1877518986"/>
                  </a:ext>
                </a:extLst>
              </a:tr>
              <a:tr h="370840">
                <a:tc>
                  <a:txBody>
                    <a:bodyPr/>
                    <a:lstStyle/>
                    <a:p>
                      <a:r>
                        <a:rPr lang="en-US" dirty="0">
                          <a:solidFill>
                            <a:srgbClr val="147694"/>
                          </a:solidFill>
                        </a:rPr>
                        <a:t>2a</a:t>
                      </a:r>
                      <a:endParaRPr lang="en-AU" dirty="0">
                        <a:solidFill>
                          <a:srgbClr val="147694"/>
                        </a:solidFill>
                      </a:endParaRPr>
                    </a:p>
                  </a:txBody>
                  <a:tcPr>
                    <a:noFill/>
                  </a:tcPr>
                </a:tc>
                <a:tc>
                  <a:txBody>
                    <a:bodyPr/>
                    <a:lstStyle/>
                    <a:p>
                      <a:endParaRPr lang="en-AU"/>
                    </a:p>
                  </a:txBody>
                  <a:tcPr>
                    <a:noFill/>
                  </a:tcPr>
                </a:tc>
                <a:tc>
                  <a:txBody>
                    <a:bodyPr/>
                    <a:lstStyle/>
                    <a:p>
                      <a:endParaRPr lang="en-AU"/>
                    </a:p>
                  </a:txBody>
                  <a:tcPr>
                    <a:noFill/>
                  </a:tcPr>
                </a:tc>
                <a:tc>
                  <a:txBody>
                    <a:bodyPr/>
                    <a:lstStyle/>
                    <a:p>
                      <a:endParaRPr lang="en-AU"/>
                    </a:p>
                  </a:txBody>
                  <a:tcPr>
                    <a:noFill/>
                  </a:tcPr>
                </a:tc>
                <a:tc>
                  <a:txBody>
                    <a:bodyPr/>
                    <a:lstStyle/>
                    <a:p>
                      <a:endParaRPr lang="en-AU"/>
                    </a:p>
                  </a:txBody>
                  <a:tcPr>
                    <a:noFill/>
                  </a:tcPr>
                </a:tc>
                <a:tc>
                  <a:txBody>
                    <a:bodyPr/>
                    <a:lstStyle/>
                    <a:p>
                      <a:endParaRPr lang="en-AU" dirty="0"/>
                    </a:p>
                  </a:txBody>
                  <a:tcPr>
                    <a:noFill/>
                  </a:tcPr>
                </a:tc>
                <a:extLst>
                  <a:ext uri="{0D108BD9-81ED-4DB2-BD59-A6C34878D82A}">
                    <a16:rowId xmlns:a16="http://schemas.microsoft.com/office/drawing/2014/main" val="1710030067"/>
                  </a:ext>
                </a:extLst>
              </a:tr>
            </a:tbl>
          </a:graphicData>
        </a:graphic>
      </p:graphicFrame>
      <p:graphicFrame>
        <p:nvGraphicFramePr>
          <p:cNvPr id="15" name="Table 13">
            <a:extLst>
              <a:ext uri="{FF2B5EF4-FFF2-40B4-BE49-F238E27FC236}">
                <a16:creationId xmlns:a16="http://schemas.microsoft.com/office/drawing/2014/main" id="{495C9B7F-2BC8-4EC8-8355-62E551EF8F87}"/>
              </a:ext>
            </a:extLst>
          </p:cNvPr>
          <p:cNvGraphicFramePr>
            <a:graphicFrameLocks noGrp="1"/>
          </p:cNvGraphicFramePr>
          <p:nvPr>
            <p:extLst>
              <p:ext uri="{D42A27DB-BD31-4B8C-83A1-F6EECF244321}">
                <p14:modId xmlns:p14="http://schemas.microsoft.com/office/powerpoint/2010/main" val="2018942350"/>
              </p:ext>
            </p:extLst>
          </p:nvPr>
        </p:nvGraphicFramePr>
        <p:xfrm>
          <a:off x="373742" y="4684916"/>
          <a:ext cx="10332360" cy="370840"/>
        </p:xfrm>
        <a:graphic>
          <a:graphicData uri="http://schemas.openxmlformats.org/drawingml/2006/table">
            <a:tbl>
              <a:tblPr firstRow="1" bandRow="1">
                <a:tableStyleId>{D27102A9-8310-4765-A935-A1911B00CA55}</a:tableStyleId>
              </a:tblPr>
              <a:tblGrid>
                <a:gridCol w="2066472">
                  <a:extLst>
                    <a:ext uri="{9D8B030D-6E8A-4147-A177-3AD203B41FA5}">
                      <a16:colId xmlns:a16="http://schemas.microsoft.com/office/drawing/2014/main" val="3943309137"/>
                    </a:ext>
                  </a:extLst>
                </a:gridCol>
                <a:gridCol w="2066472">
                  <a:extLst>
                    <a:ext uri="{9D8B030D-6E8A-4147-A177-3AD203B41FA5}">
                      <a16:colId xmlns:a16="http://schemas.microsoft.com/office/drawing/2014/main" val="2050370096"/>
                    </a:ext>
                  </a:extLst>
                </a:gridCol>
                <a:gridCol w="2066472">
                  <a:extLst>
                    <a:ext uri="{9D8B030D-6E8A-4147-A177-3AD203B41FA5}">
                      <a16:colId xmlns:a16="http://schemas.microsoft.com/office/drawing/2014/main" val="1816987980"/>
                    </a:ext>
                  </a:extLst>
                </a:gridCol>
                <a:gridCol w="2066472">
                  <a:extLst>
                    <a:ext uri="{9D8B030D-6E8A-4147-A177-3AD203B41FA5}">
                      <a16:colId xmlns:a16="http://schemas.microsoft.com/office/drawing/2014/main" val="1727911514"/>
                    </a:ext>
                  </a:extLst>
                </a:gridCol>
                <a:gridCol w="2066472">
                  <a:extLst>
                    <a:ext uri="{9D8B030D-6E8A-4147-A177-3AD203B41FA5}">
                      <a16:colId xmlns:a16="http://schemas.microsoft.com/office/drawing/2014/main" val="2460140738"/>
                    </a:ext>
                  </a:extLst>
                </a:gridCol>
              </a:tblGrid>
              <a:tr h="370840">
                <a:tc>
                  <a:txBody>
                    <a:bodyPr/>
                    <a:lstStyle/>
                    <a:p>
                      <a:r>
                        <a:rPr lang="en-US"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Marks: </a:t>
                      </a:r>
                      <a:endParaRPr lang="en-AU"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tc>
                  <a:txBody>
                    <a:bodyPr/>
                    <a:lstStyle/>
                    <a:p>
                      <a:r>
                        <a:rPr lang="en-US"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LOT: 25%          </a:t>
                      </a:r>
                      <a:endParaRPr lang="en-AU"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tc>
                  <a:txBody>
                    <a:bodyPr/>
                    <a:lstStyle/>
                    <a:p>
                      <a:r>
                        <a:rPr lang="en-US"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MOT: 50%</a:t>
                      </a:r>
                      <a:endParaRPr lang="en-AU"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tc>
                  <a:txBody>
                    <a:bodyPr/>
                    <a:lstStyle/>
                    <a:p>
                      <a:r>
                        <a:rPr lang="en-US"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HOT: 25%</a:t>
                      </a:r>
                      <a:endParaRPr lang="en-AU"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tc>
                  <a:txBody>
                    <a:bodyPr/>
                    <a:lstStyle/>
                    <a:p>
                      <a:r>
                        <a:rPr lang="en-US"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KSS: 20%</a:t>
                      </a:r>
                      <a:endParaRPr lang="en-AU"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extLst>
                  <a:ext uri="{0D108BD9-81ED-4DB2-BD59-A6C34878D82A}">
                    <a16:rowId xmlns:a16="http://schemas.microsoft.com/office/drawing/2014/main" val="745513740"/>
                  </a:ext>
                </a:extLst>
              </a:tr>
            </a:tbl>
          </a:graphicData>
        </a:graphic>
      </p:graphicFrame>
    </p:spTree>
    <p:extLst>
      <p:ext uri="{BB962C8B-B14F-4D97-AF65-F5344CB8AC3E}">
        <p14:creationId xmlns:p14="http://schemas.microsoft.com/office/powerpoint/2010/main" val="8324245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4FC7DA7-33F1-49A7-BF3D-C85A54510961}"/>
              </a:ext>
            </a:extLst>
          </p:cNvPr>
          <p:cNvSpPr txBox="1"/>
          <p:nvPr/>
        </p:nvSpPr>
        <p:spPr>
          <a:xfrm>
            <a:off x="373742" y="455059"/>
            <a:ext cx="10967496" cy="523220"/>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Designing 25-50-25 SACs: Chemistry example</a:t>
            </a:r>
            <a:endPar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graphicFrame>
        <p:nvGraphicFramePr>
          <p:cNvPr id="13" name="Table 13">
            <a:extLst>
              <a:ext uri="{FF2B5EF4-FFF2-40B4-BE49-F238E27FC236}">
                <a16:creationId xmlns:a16="http://schemas.microsoft.com/office/drawing/2014/main" id="{3C88782B-E6CC-4C04-9111-0D498F8DD4C9}"/>
              </a:ext>
            </a:extLst>
          </p:cNvPr>
          <p:cNvGraphicFramePr>
            <a:graphicFrameLocks noGrp="1"/>
          </p:cNvGraphicFramePr>
          <p:nvPr>
            <p:extLst>
              <p:ext uri="{D42A27DB-BD31-4B8C-83A1-F6EECF244321}">
                <p14:modId xmlns:p14="http://schemas.microsoft.com/office/powerpoint/2010/main" val="2757445948"/>
              </p:ext>
            </p:extLst>
          </p:nvPr>
        </p:nvGraphicFramePr>
        <p:xfrm>
          <a:off x="373741" y="1084375"/>
          <a:ext cx="11373756" cy="891540"/>
        </p:xfrm>
        <a:graphic>
          <a:graphicData uri="http://schemas.openxmlformats.org/drawingml/2006/table">
            <a:tbl>
              <a:tblPr firstRow="1" bandRow="1">
                <a:tableStyleId>{D27102A9-8310-4765-A935-A1911B00CA55}</a:tableStyleId>
              </a:tblPr>
              <a:tblGrid>
                <a:gridCol w="1375424">
                  <a:extLst>
                    <a:ext uri="{9D8B030D-6E8A-4147-A177-3AD203B41FA5}">
                      <a16:colId xmlns:a16="http://schemas.microsoft.com/office/drawing/2014/main" val="3943309137"/>
                    </a:ext>
                  </a:extLst>
                </a:gridCol>
                <a:gridCol w="1095635">
                  <a:extLst>
                    <a:ext uri="{9D8B030D-6E8A-4147-A177-3AD203B41FA5}">
                      <a16:colId xmlns:a16="http://schemas.microsoft.com/office/drawing/2014/main" val="2050370096"/>
                    </a:ext>
                  </a:extLst>
                </a:gridCol>
                <a:gridCol w="3759200">
                  <a:extLst>
                    <a:ext uri="{9D8B030D-6E8A-4147-A177-3AD203B41FA5}">
                      <a16:colId xmlns:a16="http://schemas.microsoft.com/office/drawing/2014/main" val="1816987980"/>
                    </a:ext>
                  </a:extLst>
                </a:gridCol>
                <a:gridCol w="5143497">
                  <a:extLst>
                    <a:ext uri="{9D8B030D-6E8A-4147-A177-3AD203B41FA5}">
                      <a16:colId xmlns:a16="http://schemas.microsoft.com/office/drawing/2014/main" val="1727911514"/>
                    </a:ext>
                  </a:extLst>
                </a:gridCol>
              </a:tblGrid>
              <a:tr h="370840">
                <a:tc>
                  <a:txBody>
                    <a:bodyPr/>
                    <a:lstStyle/>
                    <a:p>
                      <a:r>
                        <a:rPr lang="en-US"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Chemistry</a:t>
                      </a:r>
                      <a:endParaRPr lang="en-AU"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tc>
                  <a:txBody>
                    <a:bodyPr/>
                    <a:lstStyle/>
                    <a:p>
                      <a:r>
                        <a:rPr lang="en-US"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U4AOS2</a:t>
                      </a:r>
                      <a:endParaRPr lang="en-AU"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tc>
                  <a:txBody>
                    <a:bodyPr/>
                    <a:lstStyle/>
                    <a:p>
                      <a:r>
                        <a:rPr lang="en-AU" sz="105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Outcome 2: Distinguish between the chemical structures of key food molecules, analyse the chemical reactions involved in the metabolism of the major components of food including the role of enzymes, and calculate the energy content of food using calorimetry.</a:t>
                      </a:r>
                    </a:p>
                  </a:txBody>
                  <a:tcPr/>
                </a:tc>
                <a:tc>
                  <a:txBody>
                    <a:bodyPr/>
                    <a:lstStyle/>
                    <a:p>
                      <a:r>
                        <a:rPr lang="en-US" sz="105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Response to stimulus material: </a:t>
                      </a:r>
                      <a:r>
                        <a:rPr lang="en-AU" sz="105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Students are presented with unfamiliar stimulus material related to food. Responses may take a variety of formats, but students should be required to identify and discuss key chemical concepts and to provide a personal perspective related any issues associated with the stimulus material as a measure of their scientific literacy.</a:t>
                      </a:r>
                    </a:p>
                  </a:txBody>
                  <a:tcPr/>
                </a:tc>
                <a:extLst>
                  <a:ext uri="{0D108BD9-81ED-4DB2-BD59-A6C34878D82A}">
                    <a16:rowId xmlns:a16="http://schemas.microsoft.com/office/drawing/2014/main" val="745513740"/>
                  </a:ext>
                </a:extLst>
              </a:tr>
            </a:tbl>
          </a:graphicData>
        </a:graphic>
      </p:graphicFrame>
      <p:graphicFrame>
        <p:nvGraphicFramePr>
          <p:cNvPr id="14" name="Table 14">
            <a:extLst>
              <a:ext uri="{FF2B5EF4-FFF2-40B4-BE49-F238E27FC236}">
                <a16:creationId xmlns:a16="http://schemas.microsoft.com/office/drawing/2014/main" id="{43032288-05FC-46E1-B4C7-9D89FAAB3F75}"/>
              </a:ext>
            </a:extLst>
          </p:cNvPr>
          <p:cNvGraphicFramePr>
            <a:graphicFrameLocks noGrp="1"/>
          </p:cNvGraphicFramePr>
          <p:nvPr>
            <p:extLst>
              <p:ext uri="{D42A27DB-BD31-4B8C-83A1-F6EECF244321}">
                <p14:modId xmlns:p14="http://schemas.microsoft.com/office/powerpoint/2010/main" val="2292499454"/>
              </p:ext>
            </p:extLst>
          </p:nvPr>
        </p:nvGraphicFramePr>
        <p:xfrm>
          <a:off x="444499" y="3106382"/>
          <a:ext cx="11373759" cy="2682240"/>
        </p:xfrm>
        <a:graphic>
          <a:graphicData uri="http://schemas.openxmlformats.org/drawingml/2006/table">
            <a:tbl>
              <a:tblPr firstRow="1" bandRow="1">
                <a:tableStyleId>{D27102A9-8310-4765-A935-A1911B00CA55}</a:tableStyleId>
              </a:tblPr>
              <a:tblGrid>
                <a:gridCol w="1582060">
                  <a:extLst>
                    <a:ext uri="{9D8B030D-6E8A-4147-A177-3AD203B41FA5}">
                      <a16:colId xmlns:a16="http://schemas.microsoft.com/office/drawing/2014/main" val="3347253713"/>
                    </a:ext>
                  </a:extLst>
                </a:gridCol>
                <a:gridCol w="3340100">
                  <a:extLst>
                    <a:ext uri="{9D8B030D-6E8A-4147-A177-3AD203B41FA5}">
                      <a16:colId xmlns:a16="http://schemas.microsoft.com/office/drawing/2014/main" val="3617252164"/>
                    </a:ext>
                  </a:extLst>
                </a:gridCol>
                <a:gridCol w="2802808">
                  <a:extLst>
                    <a:ext uri="{9D8B030D-6E8A-4147-A177-3AD203B41FA5}">
                      <a16:colId xmlns:a16="http://schemas.microsoft.com/office/drawing/2014/main" val="3966857507"/>
                    </a:ext>
                  </a:extLst>
                </a:gridCol>
                <a:gridCol w="1363053">
                  <a:extLst>
                    <a:ext uri="{9D8B030D-6E8A-4147-A177-3AD203B41FA5}">
                      <a16:colId xmlns:a16="http://schemas.microsoft.com/office/drawing/2014/main" val="2485554519"/>
                    </a:ext>
                  </a:extLst>
                </a:gridCol>
                <a:gridCol w="1321113">
                  <a:extLst>
                    <a:ext uri="{9D8B030D-6E8A-4147-A177-3AD203B41FA5}">
                      <a16:colId xmlns:a16="http://schemas.microsoft.com/office/drawing/2014/main" val="1113758197"/>
                    </a:ext>
                  </a:extLst>
                </a:gridCol>
                <a:gridCol w="964625">
                  <a:extLst>
                    <a:ext uri="{9D8B030D-6E8A-4147-A177-3AD203B41FA5}">
                      <a16:colId xmlns:a16="http://schemas.microsoft.com/office/drawing/2014/main" val="3561910871"/>
                    </a:ext>
                  </a:extLst>
                </a:gridCol>
              </a:tblGrid>
              <a:tr h="231864">
                <a:tc>
                  <a:txBody>
                    <a:bodyPr/>
                    <a:lstStyle/>
                    <a:p>
                      <a:r>
                        <a:rPr lang="en-US" sz="1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Qu</a:t>
                      </a:r>
                      <a:endParaRPr lang="en-AU" sz="1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oFill/>
                  </a:tcPr>
                </a:tc>
                <a:tc>
                  <a:txBody>
                    <a:bodyPr/>
                    <a:lstStyle/>
                    <a:p>
                      <a:r>
                        <a:rPr lang="en-US" sz="1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Thinking Process</a:t>
                      </a:r>
                      <a:endParaRPr lang="en-AU" sz="1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oFill/>
                  </a:tcPr>
                </a:tc>
                <a:tc>
                  <a:txBody>
                    <a:bodyPr/>
                    <a:lstStyle/>
                    <a:p>
                      <a:r>
                        <a:rPr lang="en-US" sz="1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Key knowledge/ Key Skill</a:t>
                      </a:r>
                      <a:endParaRPr lang="en-AU" sz="1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oFill/>
                  </a:tcPr>
                </a:tc>
                <a:tc>
                  <a:txBody>
                    <a:bodyPr/>
                    <a:lstStyle/>
                    <a:p>
                      <a:r>
                        <a:rPr lang="en-US" sz="1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SOLO</a:t>
                      </a:r>
                      <a:endParaRPr lang="en-AU" sz="1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oFill/>
                  </a:tcPr>
                </a:tc>
                <a:tc>
                  <a:txBody>
                    <a:bodyPr/>
                    <a:lstStyle/>
                    <a:p>
                      <a:r>
                        <a:rPr lang="en-US" sz="1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Blooms</a:t>
                      </a:r>
                      <a:endParaRPr lang="en-AU" sz="1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oFill/>
                  </a:tcPr>
                </a:tc>
                <a:tc>
                  <a:txBody>
                    <a:bodyPr/>
                    <a:lstStyle/>
                    <a:p>
                      <a:r>
                        <a:rPr lang="en-US" sz="1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Level</a:t>
                      </a:r>
                      <a:endParaRPr lang="en-AU" sz="1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oFill/>
                  </a:tcPr>
                </a:tc>
                <a:extLst>
                  <a:ext uri="{0D108BD9-81ED-4DB2-BD59-A6C34878D82A}">
                    <a16:rowId xmlns:a16="http://schemas.microsoft.com/office/drawing/2014/main" val="2893835402"/>
                  </a:ext>
                </a:extLst>
              </a:tr>
              <a:tr h="804113">
                <a:tc>
                  <a:txBody>
                    <a:bodyPr/>
                    <a:lstStyle/>
                    <a:p>
                      <a:r>
                        <a:rPr lang="en-AU" sz="1200" dirty="0">
                          <a:solidFill>
                            <a:srgbClr val="147694"/>
                          </a:solidFill>
                        </a:rPr>
                        <a:t>-identifying the proportion and type of amino acids and fats in each diet. (3)</a:t>
                      </a:r>
                    </a:p>
                  </a:txBody>
                  <a:tcPr>
                    <a:noFill/>
                  </a:tcPr>
                </a:tc>
                <a:tc>
                  <a:txBody>
                    <a:bodyPr/>
                    <a:lstStyle/>
                    <a:p>
                      <a:r>
                        <a:rPr lang="en-AU" sz="1200" b="1" dirty="0">
                          <a:solidFill>
                            <a:srgbClr val="147694"/>
                          </a:solidFill>
                        </a:rPr>
                        <a:t>Recall</a:t>
                      </a:r>
                      <a:r>
                        <a:rPr lang="en-AU" sz="1200" dirty="0">
                          <a:solidFill>
                            <a:srgbClr val="147694"/>
                          </a:solidFill>
                        </a:rPr>
                        <a:t> Proteins- essential, non-essential, meat contains all essential amino acids while single plant only includes a few.(1)</a:t>
                      </a:r>
                    </a:p>
                    <a:p>
                      <a:r>
                        <a:rPr lang="en-AU" sz="1200" dirty="0">
                          <a:solidFill>
                            <a:srgbClr val="147694"/>
                          </a:solidFill>
                        </a:rPr>
                        <a:t>Fats – animal fats mostly saturated, plant fats are mostly unsaturated.(1)</a:t>
                      </a:r>
                    </a:p>
                  </a:txBody>
                  <a:tcPr>
                    <a:noFill/>
                  </a:tcPr>
                </a:tc>
                <a:tc>
                  <a:txBody>
                    <a:bodyPr/>
                    <a:lstStyle/>
                    <a:p>
                      <a:r>
                        <a:rPr lang="en-AU" sz="1200" dirty="0">
                          <a:solidFill>
                            <a:srgbClr val="147694"/>
                          </a:solidFill>
                        </a:rPr>
                        <a:t>distinction between</a:t>
                      </a:r>
                    </a:p>
                    <a:p>
                      <a:r>
                        <a:rPr lang="en-AU" sz="1200" dirty="0">
                          <a:solidFill>
                            <a:srgbClr val="147694"/>
                          </a:solidFill>
                        </a:rPr>
                        <a:t>essential and non-essential amino acids as dietary components</a:t>
                      </a:r>
                    </a:p>
                    <a:p>
                      <a:r>
                        <a:rPr lang="en-AU" sz="1200" dirty="0">
                          <a:solidFill>
                            <a:srgbClr val="147694"/>
                          </a:solidFill>
                        </a:rPr>
                        <a:t> chemical structures of saturated</a:t>
                      </a:r>
                    </a:p>
                    <a:p>
                      <a:r>
                        <a:rPr lang="en-AU" sz="1200" dirty="0">
                          <a:solidFill>
                            <a:srgbClr val="147694"/>
                          </a:solidFill>
                        </a:rPr>
                        <a:t>and unsaturated (monounsaturated and polyunsaturated) fatty acids</a:t>
                      </a:r>
                    </a:p>
                  </a:txBody>
                  <a:tcPr>
                    <a:noFill/>
                  </a:tcPr>
                </a:tc>
                <a:tc>
                  <a:txBody>
                    <a:bodyPr/>
                    <a:lstStyle/>
                    <a:p>
                      <a:r>
                        <a:rPr lang="en-US" sz="1200">
                          <a:solidFill>
                            <a:srgbClr val="147694"/>
                          </a:solidFill>
                        </a:rPr>
                        <a:t>multistructural</a:t>
                      </a:r>
                      <a:endParaRPr lang="en-AU" sz="1200" dirty="0">
                        <a:solidFill>
                          <a:srgbClr val="147694"/>
                        </a:solidFill>
                      </a:endParaRPr>
                    </a:p>
                  </a:txBody>
                  <a:tcPr>
                    <a:noFill/>
                  </a:tcPr>
                </a:tc>
                <a:tc>
                  <a:txBody>
                    <a:bodyPr/>
                    <a:lstStyle/>
                    <a:p>
                      <a:r>
                        <a:rPr lang="en-US" sz="1200" dirty="0">
                          <a:solidFill>
                            <a:srgbClr val="147694"/>
                          </a:solidFill>
                        </a:rPr>
                        <a:t>Remember</a:t>
                      </a:r>
                      <a:endParaRPr lang="en-AU" sz="1200" dirty="0">
                        <a:solidFill>
                          <a:srgbClr val="147694"/>
                        </a:solidFill>
                      </a:endParaRPr>
                    </a:p>
                  </a:txBody>
                  <a:tcPr>
                    <a:noFill/>
                  </a:tcPr>
                </a:tc>
                <a:tc>
                  <a:txBody>
                    <a:bodyPr/>
                    <a:lstStyle/>
                    <a:p>
                      <a:r>
                        <a:rPr lang="en-US" sz="1200" dirty="0">
                          <a:solidFill>
                            <a:srgbClr val="147694"/>
                          </a:solidFill>
                        </a:rPr>
                        <a:t>LOT</a:t>
                      </a:r>
                      <a:endParaRPr lang="en-AU" sz="1200" dirty="0">
                        <a:solidFill>
                          <a:srgbClr val="147694"/>
                        </a:solidFill>
                      </a:endParaRPr>
                    </a:p>
                  </a:txBody>
                  <a:tcPr>
                    <a:noFill/>
                  </a:tcPr>
                </a:tc>
                <a:extLst>
                  <a:ext uri="{0D108BD9-81ED-4DB2-BD59-A6C34878D82A}">
                    <a16:rowId xmlns:a16="http://schemas.microsoft.com/office/drawing/2014/main" val="2136024699"/>
                  </a:ext>
                </a:extLst>
              </a:tr>
              <a:tr h="927822">
                <a:tc>
                  <a:txBody>
                    <a:bodyPr/>
                    <a:lstStyle/>
                    <a:p>
                      <a:r>
                        <a:rPr lang="en-AU" sz="1200" dirty="0">
                          <a:solidFill>
                            <a:srgbClr val="147694"/>
                          </a:solidFill>
                        </a:rPr>
                        <a:t>-designing a flow chart showing the metabolism of proteins and fats in the human digestion system</a:t>
                      </a:r>
                    </a:p>
                  </a:txBody>
                  <a:tcPr>
                    <a:noFill/>
                  </a:tcPr>
                </a:tc>
                <a:tc>
                  <a:txBody>
                    <a:bodyPr/>
                    <a:lstStyle/>
                    <a:p>
                      <a:r>
                        <a:rPr lang="en-AU" sz="1200" b="0" dirty="0">
                          <a:solidFill>
                            <a:srgbClr val="147694"/>
                          </a:solidFill>
                        </a:rPr>
                        <a:t>Examples of information included in flow chart: Condensation reactions absorb energy to synthesise large macromolecules for storage (1). </a:t>
                      </a:r>
                    </a:p>
                    <a:p>
                      <a:r>
                        <a:rPr lang="en-AU" sz="1200" b="0" dirty="0">
                          <a:solidFill>
                            <a:srgbClr val="147694"/>
                          </a:solidFill>
                        </a:rPr>
                        <a:t>Proteins are stored in muscles, while fat is stored in adipose tissue. (1)</a:t>
                      </a:r>
                    </a:p>
                    <a:p>
                      <a:endParaRPr lang="en-AU" sz="1200" dirty="0"/>
                    </a:p>
                  </a:txBody>
                  <a:tcPr>
                    <a:noFill/>
                  </a:tcPr>
                </a:tc>
                <a:tc>
                  <a:txBody>
                    <a:bodyPr/>
                    <a:lstStyle/>
                    <a:p>
                      <a:endParaRPr lang="en-AU" sz="1200" dirty="0"/>
                    </a:p>
                  </a:txBody>
                  <a:tcPr>
                    <a:noFill/>
                  </a:tcPr>
                </a:tc>
                <a:tc>
                  <a:txBody>
                    <a:bodyPr/>
                    <a:lstStyle/>
                    <a:p>
                      <a:r>
                        <a:rPr lang="en-US" sz="1200" dirty="0">
                          <a:solidFill>
                            <a:srgbClr val="147694"/>
                          </a:solidFill>
                        </a:rPr>
                        <a:t>Relational</a:t>
                      </a:r>
                      <a:endParaRPr lang="en-AU" sz="1200" dirty="0">
                        <a:solidFill>
                          <a:srgbClr val="147694"/>
                        </a:solidFill>
                      </a:endParaRPr>
                    </a:p>
                  </a:txBody>
                  <a:tcPr>
                    <a:noFill/>
                  </a:tcPr>
                </a:tc>
                <a:tc>
                  <a:txBody>
                    <a:bodyPr/>
                    <a:lstStyle/>
                    <a:p>
                      <a:r>
                        <a:rPr lang="en-US" sz="1200" dirty="0">
                          <a:solidFill>
                            <a:srgbClr val="147694"/>
                          </a:solidFill>
                        </a:rPr>
                        <a:t>Understand</a:t>
                      </a:r>
                      <a:endParaRPr lang="en-AU" sz="1200" dirty="0">
                        <a:solidFill>
                          <a:srgbClr val="147694"/>
                        </a:solidFill>
                      </a:endParaRPr>
                    </a:p>
                  </a:txBody>
                  <a:tcPr>
                    <a:noFill/>
                  </a:tcPr>
                </a:tc>
                <a:tc>
                  <a:txBody>
                    <a:bodyPr/>
                    <a:lstStyle/>
                    <a:p>
                      <a:r>
                        <a:rPr lang="en-US" sz="1200" dirty="0">
                          <a:solidFill>
                            <a:srgbClr val="147694"/>
                          </a:solidFill>
                        </a:rPr>
                        <a:t>MOT</a:t>
                      </a:r>
                      <a:endParaRPr lang="en-AU" sz="1200" dirty="0">
                        <a:solidFill>
                          <a:srgbClr val="147694"/>
                        </a:solidFill>
                      </a:endParaRPr>
                    </a:p>
                  </a:txBody>
                  <a:tcPr>
                    <a:noFill/>
                  </a:tcPr>
                </a:tc>
                <a:extLst>
                  <a:ext uri="{0D108BD9-81ED-4DB2-BD59-A6C34878D82A}">
                    <a16:rowId xmlns:a16="http://schemas.microsoft.com/office/drawing/2014/main" val="1964269727"/>
                  </a:ext>
                </a:extLst>
              </a:tr>
            </a:tbl>
          </a:graphicData>
        </a:graphic>
      </p:graphicFrame>
      <p:graphicFrame>
        <p:nvGraphicFramePr>
          <p:cNvPr id="15" name="Table 13">
            <a:extLst>
              <a:ext uri="{FF2B5EF4-FFF2-40B4-BE49-F238E27FC236}">
                <a16:creationId xmlns:a16="http://schemas.microsoft.com/office/drawing/2014/main" id="{495C9B7F-2BC8-4EC8-8355-62E551EF8F87}"/>
              </a:ext>
            </a:extLst>
          </p:cNvPr>
          <p:cNvGraphicFramePr>
            <a:graphicFrameLocks noGrp="1"/>
          </p:cNvGraphicFramePr>
          <p:nvPr>
            <p:extLst>
              <p:ext uri="{D42A27DB-BD31-4B8C-83A1-F6EECF244321}">
                <p14:modId xmlns:p14="http://schemas.microsoft.com/office/powerpoint/2010/main" val="3574645770"/>
              </p:ext>
            </p:extLst>
          </p:nvPr>
        </p:nvGraphicFramePr>
        <p:xfrm>
          <a:off x="373741" y="6032101"/>
          <a:ext cx="11373755" cy="370840"/>
        </p:xfrm>
        <a:graphic>
          <a:graphicData uri="http://schemas.openxmlformats.org/drawingml/2006/table">
            <a:tbl>
              <a:tblPr firstRow="1" bandRow="1">
                <a:tableStyleId>{D27102A9-8310-4765-A935-A1911B00CA55}</a:tableStyleId>
              </a:tblPr>
              <a:tblGrid>
                <a:gridCol w="2274751">
                  <a:extLst>
                    <a:ext uri="{9D8B030D-6E8A-4147-A177-3AD203B41FA5}">
                      <a16:colId xmlns:a16="http://schemas.microsoft.com/office/drawing/2014/main" val="3943309137"/>
                    </a:ext>
                  </a:extLst>
                </a:gridCol>
                <a:gridCol w="2274751">
                  <a:extLst>
                    <a:ext uri="{9D8B030D-6E8A-4147-A177-3AD203B41FA5}">
                      <a16:colId xmlns:a16="http://schemas.microsoft.com/office/drawing/2014/main" val="2050370096"/>
                    </a:ext>
                  </a:extLst>
                </a:gridCol>
                <a:gridCol w="2274751">
                  <a:extLst>
                    <a:ext uri="{9D8B030D-6E8A-4147-A177-3AD203B41FA5}">
                      <a16:colId xmlns:a16="http://schemas.microsoft.com/office/drawing/2014/main" val="1816987980"/>
                    </a:ext>
                  </a:extLst>
                </a:gridCol>
                <a:gridCol w="2274751">
                  <a:extLst>
                    <a:ext uri="{9D8B030D-6E8A-4147-A177-3AD203B41FA5}">
                      <a16:colId xmlns:a16="http://schemas.microsoft.com/office/drawing/2014/main" val="1727911514"/>
                    </a:ext>
                  </a:extLst>
                </a:gridCol>
                <a:gridCol w="2274751">
                  <a:extLst>
                    <a:ext uri="{9D8B030D-6E8A-4147-A177-3AD203B41FA5}">
                      <a16:colId xmlns:a16="http://schemas.microsoft.com/office/drawing/2014/main" val="2514829926"/>
                    </a:ext>
                  </a:extLst>
                </a:gridCol>
              </a:tblGrid>
              <a:tr h="370840">
                <a:tc>
                  <a:txBody>
                    <a:bodyPr/>
                    <a:lstStyle/>
                    <a:p>
                      <a:r>
                        <a:rPr lang="en-US" sz="1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Marks Allocated: 30</a:t>
                      </a:r>
                      <a:endParaRPr lang="en-AU" sz="1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tc>
                  <a:txBody>
                    <a:bodyPr/>
                    <a:lstStyle/>
                    <a:p>
                      <a:r>
                        <a:rPr lang="en-US" sz="1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LOT: 30% 9         </a:t>
                      </a:r>
                      <a:endParaRPr lang="en-AU" sz="1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tc>
                  <a:txBody>
                    <a:bodyPr/>
                    <a:lstStyle/>
                    <a:p>
                      <a:r>
                        <a:rPr lang="en-US" sz="1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MOT: 50% 15</a:t>
                      </a:r>
                      <a:endParaRPr lang="en-AU" sz="1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tc>
                  <a:txBody>
                    <a:bodyPr/>
                    <a:lstStyle/>
                    <a:p>
                      <a:r>
                        <a:rPr lang="en-US" sz="1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HOT: 20% 6</a:t>
                      </a:r>
                      <a:endParaRPr lang="en-AU" sz="1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tc>
                  <a:txBody>
                    <a:bodyPr/>
                    <a:lstStyle/>
                    <a:p>
                      <a:r>
                        <a:rPr lang="en-US" sz="1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KSS: 20% 6</a:t>
                      </a:r>
                      <a:endParaRPr lang="en-AU" sz="1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extLst>
                  <a:ext uri="{0D108BD9-81ED-4DB2-BD59-A6C34878D82A}">
                    <a16:rowId xmlns:a16="http://schemas.microsoft.com/office/drawing/2014/main" val="745513740"/>
                  </a:ext>
                </a:extLst>
              </a:tr>
            </a:tbl>
          </a:graphicData>
        </a:graphic>
      </p:graphicFrame>
      <p:sp>
        <p:nvSpPr>
          <p:cNvPr id="2" name="TextBox 1">
            <a:extLst>
              <a:ext uri="{FF2B5EF4-FFF2-40B4-BE49-F238E27FC236}">
                <a16:creationId xmlns:a16="http://schemas.microsoft.com/office/drawing/2014/main" id="{6080591F-DF7E-4E4C-8FDB-9161B0D2E054}"/>
              </a:ext>
            </a:extLst>
          </p:cNvPr>
          <p:cNvSpPr txBox="1"/>
          <p:nvPr/>
        </p:nvSpPr>
        <p:spPr>
          <a:xfrm>
            <a:off x="373741" y="2007486"/>
            <a:ext cx="11629572" cy="1431161"/>
          </a:xfrm>
          <a:prstGeom prst="rect">
            <a:avLst/>
          </a:prstGeom>
          <a:noFill/>
        </p:spPr>
        <p:txBody>
          <a:bodyPr wrap="square" rtlCol="0">
            <a:spAutoFit/>
          </a:bodyPr>
          <a:lstStyle/>
          <a:p>
            <a:r>
              <a:rPr lang="en-AU" sz="12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Complete an essay plan for an evidence-based argument about whether you agree or disagree with the claim,</a:t>
            </a:r>
          </a:p>
          <a:p>
            <a:pPr>
              <a:spcBef>
                <a:spcPts val="600"/>
              </a:spcBef>
              <a:spcAft>
                <a:spcPts val="600"/>
              </a:spcAft>
            </a:pPr>
            <a:r>
              <a:rPr lang="en-AU" sz="12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Veganism and vegetarianism are better for a person’s health and the environment than a regular diet that includes meat.” </a:t>
            </a:r>
          </a:p>
          <a:p>
            <a:r>
              <a:rPr lang="en-AU" sz="12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In your essay plan, compare plant-based diets with a regular diet that includes meat by: identifying the proportion and type of amino acids and fats in each diet, designing a flow chart showing the metabolism of proteins and fats in the human digestion system and the chemical reactions involved, including the role and importance of enzymes and comparing the energy content of a plant-based meal compared to a meal that includes meat.</a:t>
            </a:r>
          </a:p>
          <a:p>
            <a:pPr>
              <a:spcBef>
                <a:spcPts val="600"/>
              </a:spcBef>
            </a:pPr>
            <a:r>
              <a:rPr lang="en-AU" sz="12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t>
            </a:r>
          </a:p>
        </p:txBody>
      </p:sp>
    </p:spTree>
    <p:extLst>
      <p:ext uri="{BB962C8B-B14F-4D97-AF65-F5344CB8AC3E}">
        <p14:creationId xmlns:p14="http://schemas.microsoft.com/office/powerpoint/2010/main" val="36510719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041D272-8DE7-4FAC-A9AF-D61503BF0A3A}"/>
              </a:ext>
            </a:extLst>
          </p:cNvPr>
          <p:cNvPicPr>
            <a:picLocks noChangeAspect="1"/>
          </p:cNvPicPr>
          <p:nvPr/>
        </p:nvPicPr>
        <p:blipFill>
          <a:blip r:embed="rId3"/>
          <a:stretch>
            <a:fillRect/>
          </a:stretch>
        </p:blipFill>
        <p:spPr>
          <a:xfrm>
            <a:off x="417512" y="0"/>
            <a:ext cx="5011704" cy="6635750"/>
          </a:xfrm>
          <a:prstGeom prst="rect">
            <a:avLst/>
          </a:prstGeom>
        </p:spPr>
      </p:pic>
      <p:pic>
        <p:nvPicPr>
          <p:cNvPr id="7" name="Picture 6">
            <a:extLst>
              <a:ext uri="{FF2B5EF4-FFF2-40B4-BE49-F238E27FC236}">
                <a16:creationId xmlns:a16="http://schemas.microsoft.com/office/drawing/2014/main" id="{6884893E-0C0A-4A10-B5B3-BD5C16FDB63B}"/>
              </a:ext>
            </a:extLst>
          </p:cNvPr>
          <p:cNvPicPr>
            <a:picLocks noChangeAspect="1"/>
          </p:cNvPicPr>
          <p:nvPr/>
        </p:nvPicPr>
        <p:blipFill>
          <a:blip r:embed="rId4"/>
          <a:stretch>
            <a:fillRect/>
          </a:stretch>
        </p:blipFill>
        <p:spPr>
          <a:xfrm>
            <a:off x="5429216" y="95250"/>
            <a:ext cx="5011704" cy="3721562"/>
          </a:xfrm>
          <a:prstGeom prst="rect">
            <a:avLst/>
          </a:prstGeom>
        </p:spPr>
      </p:pic>
      <p:pic>
        <p:nvPicPr>
          <p:cNvPr id="9" name="Picture 8">
            <a:extLst>
              <a:ext uri="{FF2B5EF4-FFF2-40B4-BE49-F238E27FC236}">
                <a16:creationId xmlns:a16="http://schemas.microsoft.com/office/drawing/2014/main" id="{65B59DCA-C224-4A93-B682-436F5F2D75FF}"/>
              </a:ext>
            </a:extLst>
          </p:cNvPr>
          <p:cNvPicPr>
            <a:picLocks noChangeAspect="1"/>
          </p:cNvPicPr>
          <p:nvPr/>
        </p:nvPicPr>
        <p:blipFill>
          <a:blip r:embed="rId5"/>
          <a:stretch>
            <a:fillRect/>
          </a:stretch>
        </p:blipFill>
        <p:spPr>
          <a:xfrm>
            <a:off x="5429216" y="3654380"/>
            <a:ext cx="5140784" cy="1959020"/>
          </a:xfrm>
          <a:prstGeom prst="rect">
            <a:avLst/>
          </a:prstGeom>
        </p:spPr>
      </p:pic>
    </p:spTree>
    <p:extLst>
      <p:ext uri="{BB962C8B-B14F-4D97-AF65-F5344CB8AC3E}">
        <p14:creationId xmlns:p14="http://schemas.microsoft.com/office/powerpoint/2010/main" val="4133828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4D7FF983-A181-42E4-B363-1AFB44B27D9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03408" y="182879"/>
            <a:ext cx="11585184" cy="5078437"/>
          </a:xfrm>
          <a:prstGeom prst="rect">
            <a:avLst/>
          </a:prstGeom>
        </p:spPr>
      </p:pic>
      <p:sp>
        <p:nvSpPr>
          <p:cNvPr id="9" name="TextBox 8">
            <a:extLst>
              <a:ext uri="{FF2B5EF4-FFF2-40B4-BE49-F238E27FC236}">
                <a16:creationId xmlns:a16="http://schemas.microsoft.com/office/drawing/2014/main" id="{8CAF4B82-AC63-4F2F-8094-E439C4F546B8}"/>
              </a:ext>
            </a:extLst>
          </p:cNvPr>
          <p:cNvSpPr txBox="1"/>
          <p:nvPr/>
        </p:nvSpPr>
        <p:spPr>
          <a:xfrm>
            <a:off x="737724" y="1596684"/>
            <a:ext cx="7024948" cy="2985433"/>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VCAA Science exams</a:t>
            </a:r>
          </a:p>
          <a:p>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Focus: Scientific literacy and experimental design</a:t>
            </a:r>
          </a:p>
          <a:p>
            <a:endParaRPr lang="en-AU" sz="36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r>
              <a:rPr lang="en-AU"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Connections </a:t>
            </a:r>
          </a:p>
          <a:p>
            <a:pPr marL="571500" indent="-571500">
              <a:buFont typeface="Arial" panose="020B0604020202020204" pitchFamily="34" charset="0"/>
              <a:buChar char="•"/>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AOS</a:t>
            </a:r>
          </a:p>
          <a:p>
            <a:pPr marL="571500" indent="-571500">
              <a:buFont typeface="Arial" panose="020B0604020202020204" pitchFamily="34" charset="0"/>
              <a:buChar char="•"/>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key knowledge descriptors</a:t>
            </a:r>
          </a:p>
          <a:p>
            <a:pPr marL="571500" indent="-571500">
              <a:buFont typeface="Arial" panose="020B0604020202020204" pitchFamily="34" charset="0"/>
              <a:buChar char="•"/>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key science skills</a:t>
            </a:r>
          </a:p>
        </p:txBody>
      </p:sp>
    </p:spTree>
    <p:extLst>
      <p:ext uri="{BB962C8B-B14F-4D97-AF65-F5344CB8AC3E}">
        <p14:creationId xmlns:p14="http://schemas.microsoft.com/office/powerpoint/2010/main" val="38697802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7A459A-C68D-4ADB-8C63-45DF31E9B382}"/>
              </a:ext>
            </a:extLst>
          </p:cNvPr>
          <p:cNvPicPr>
            <a:picLocks noChangeAspect="1"/>
          </p:cNvPicPr>
          <p:nvPr/>
        </p:nvPicPr>
        <p:blipFill>
          <a:blip r:embed="rId3"/>
          <a:stretch>
            <a:fillRect/>
          </a:stretch>
        </p:blipFill>
        <p:spPr>
          <a:xfrm>
            <a:off x="366712" y="339725"/>
            <a:ext cx="9374188" cy="6209526"/>
          </a:xfrm>
          <a:prstGeom prst="rect">
            <a:avLst/>
          </a:prstGeom>
        </p:spPr>
      </p:pic>
    </p:spTree>
    <p:extLst>
      <p:ext uri="{BB962C8B-B14F-4D97-AF65-F5344CB8AC3E}">
        <p14:creationId xmlns:p14="http://schemas.microsoft.com/office/powerpoint/2010/main" val="26811897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C8EA751-1D25-4A18-A04E-736A0E8A253E}"/>
              </a:ext>
            </a:extLst>
          </p:cNvPr>
          <p:cNvPicPr>
            <a:picLocks noChangeAspect="1"/>
          </p:cNvPicPr>
          <p:nvPr/>
        </p:nvPicPr>
        <p:blipFill>
          <a:blip r:embed="rId3"/>
          <a:stretch>
            <a:fillRect/>
          </a:stretch>
        </p:blipFill>
        <p:spPr>
          <a:xfrm>
            <a:off x="6627812" y="577849"/>
            <a:ext cx="3633788" cy="5840409"/>
          </a:xfrm>
          <a:prstGeom prst="rect">
            <a:avLst/>
          </a:prstGeom>
        </p:spPr>
      </p:pic>
      <p:pic>
        <p:nvPicPr>
          <p:cNvPr id="7" name="Picture 6">
            <a:extLst>
              <a:ext uri="{FF2B5EF4-FFF2-40B4-BE49-F238E27FC236}">
                <a16:creationId xmlns:a16="http://schemas.microsoft.com/office/drawing/2014/main" id="{9CB8B68E-2114-4AA6-A6DB-C0B8E16721D8}"/>
              </a:ext>
            </a:extLst>
          </p:cNvPr>
          <p:cNvPicPr>
            <a:picLocks noChangeAspect="1"/>
          </p:cNvPicPr>
          <p:nvPr/>
        </p:nvPicPr>
        <p:blipFill>
          <a:blip r:embed="rId4"/>
          <a:stretch>
            <a:fillRect/>
          </a:stretch>
        </p:blipFill>
        <p:spPr>
          <a:xfrm>
            <a:off x="673100" y="577849"/>
            <a:ext cx="5954712" cy="3144832"/>
          </a:xfrm>
          <a:prstGeom prst="rect">
            <a:avLst/>
          </a:prstGeom>
        </p:spPr>
      </p:pic>
    </p:spTree>
    <p:extLst>
      <p:ext uri="{BB962C8B-B14F-4D97-AF65-F5344CB8AC3E}">
        <p14:creationId xmlns:p14="http://schemas.microsoft.com/office/powerpoint/2010/main" val="16451028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04BCF20E-B023-4369-BED5-30281692031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724" y="455059"/>
            <a:ext cx="12173073" cy="5336142"/>
          </a:xfrm>
          <a:prstGeom prst="rect">
            <a:avLst/>
          </a:prstGeom>
        </p:spPr>
      </p:pic>
      <p:sp>
        <p:nvSpPr>
          <p:cNvPr id="7" name="TextBox 6">
            <a:extLst>
              <a:ext uri="{FF2B5EF4-FFF2-40B4-BE49-F238E27FC236}">
                <a16:creationId xmlns:a16="http://schemas.microsoft.com/office/drawing/2014/main" id="{34FC7DA7-33F1-49A7-BF3D-C85A54510961}"/>
              </a:ext>
            </a:extLst>
          </p:cNvPr>
          <p:cNvSpPr txBox="1"/>
          <p:nvPr/>
        </p:nvSpPr>
        <p:spPr>
          <a:xfrm>
            <a:off x="718268" y="1596684"/>
            <a:ext cx="11023158" cy="3477875"/>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Preparing students for exams</a:t>
            </a:r>
          </a:p>
          <a:p>
            <a:endPar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Challenges for students</a:t>
            </a:r>
          </a:p>
          <a:p>
            <a:pPr marL="342900" indent="-342900">
              <a:buFontTx/>
              <a:buChar char="-"/>
            </a:pPr>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Remembering content and processes</a:t>
            </a:r>
          </a:p>
          <a:p>
            <a:pPr marL="342900" indent="-342900">
              <a:buFontTx/>
              <a:buChar char="-"/>
            </a:pPr>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Process of answering questions</a:t>
            </a:r>
          </a:p>
          <a:p>
            <a:pPr marL="342900" indent="-342900">
              <a:buFontTx/>
              <a:buChar char="-"/>
            </a:pPr>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Application questions</a:t>
            </a:r>
          </a:p>
          <a:p>
            <a:pPr marL="342900" indent="-342900">
              <a:buFontTx/>
              <a:buChar cha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Basic (not necessarily easy) skills</a:t>
            </a:r>
          </a:p>
          <a:p>
            <a:pPr marL="342900" indent="-342900">
              <a:buFontTx/>
              <a:buChar cha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Key Science Skills</a:t>
            </a:r>
          </a:p>
          <a:p>
            <a:pPr marL="342900" indent="-342900">
              <a:buFontTx/>
              <a:buChar char="-"/>
            </a:pPr>
            <a:endPar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spTree>
    <p:extLst>
      <p:ext uri="{BB962C8B-B14F-4D97-AF65-F5344CB8AC3E}">
        <p14:creationId xmlns:p14="http://schemas.microsoft.com/office/powerpoint/2010/main" val="26351857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04BCF20E-B023-4369-BED5-30281692031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724" y="455059"/>
            <a:ext cx="12173073" cy="5336142"/>
          </a:xfrm>
          <a:prstGeom prst="rect">
            <a:avLst/>
          </a:prstGeom>
        </p:spPr>
      </p:pic>
      <p:sp>
        <p:nvSpPr>
          <p:cNvPr id="7" name="TextBox 6">
            <a:extLst>
              <a:ext uri="{FF2B5EF4-FFF2-40B4-BE49-F238E27FC236}">
                <a16:creationId xmlns:a16="http://schemas.microsoft.com/office/drawing/2014/main" id="{34FC7DA7-33F1-49A7-BF3D-C85A54510961}"/>
              </a:ext>
            </a:extLst>
          </p:cNvPr>
          <p:cNvSpPr txBox="1"/>
          <p:nvPr/>
        </p:nvSpPr>
        <p:spPr>
          <a:xfrm>
            <a:off x="718268" y="1596684"/>
            <a:ext cx="11023158" cy="3108543"/>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Remembering content</a:t>
            </a:r>
          </a:p>
          <a:p>
            <a:endPar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342900" indent="-342900">
              <a:buFontTx/>
              <a:buChar cha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Teach students strategies for how to remember ideas – PEGS, association</a:t>
            </a:r>
          </a:p>
          <a:p>
            <a:pPr marL="342900" indent="-342900">
              <a:buFontTx/>
              <a:buChar cha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Set content and processes as specific homework and use quizzes to measure understanding</a:t>
            </a:r>
          </a:p>
          <a:p>
            <a:pPr marL="342900" indent="-342900">
              <a:buFontTx/>
              <a:buChar cha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Use flow charts or tables to help students find patterns </a:t>
            </a:r>
          </a:p>
          <a:p>
            <a:pPr marL="342900" indent="-342900">
              <a:buFontTx/>
              <a:buChar char="-"/>
            </a:pPr>
            <a:endPar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342900" indent="-342900">
              <a:buFontTx/>
              <a:buChar char="-"/>
            </a:pPr>
            <a:endPar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spTree>
    <p:extLst>
      <p:ext uri="{BB962C8B-B14F-4D97-AF65-F5344CB8AC3E}">
        <p14:creationId xmlns:p14="http://schemas.microsoft.com/office/powerpoint/2010/main" val="34020282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04BCF20E-B023-4369-BED5-30281692031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724" y="455059"/>
            <a:ext cx="12173073" cy="5336142"/>
          </a:xfrm>
          <a:prstGeom prst="rect">
            <a:avLst/>
          </a:prstGeom>
        </p:spPr>
      </p:pic>
      <p:sp>
        <p:nvSpPr>
          <p:cNvPr id="7" name="TextBox 6">
            <a:extLst>
              <a:ext uri="{FF2B5EF4-FFF2-40B4-BE49-F238E27FC236}">
                <a16:creationId xmlns:a16="http://schemas.microsoft.com/office/drawing/2014/main" id="{34FC7DA7-33F1-49A7-BF3D-C85A54510961}"/>
              </a:ext>
            </a:extLst>
          </p:cNvPr>
          <p:cNvSpPr txBox="1"/>
          <p:nvPr/>
        </p:nvSpPr>
        <p:spPr>
          <a:xfrm>
            <a:off x="718268" y="1596684"/>
            <a:ext cx="11023158" cy="4585871"/>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Process of answering questions</a:t>
            </a:r>
          </a:p>
          <a:p>
            <a:endPar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342900" indent="-342900">
              <a:buFontTx/>
              <a:buChar cha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Underline key terms and stem of question</a:t>
            </a:r>
          </a:p>
          <a:p>
            <a:pPr marL="342900" indent="-342900">
              <a:buFontTx/>
              <a:buChar cha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Teach students a logical process of answering question – model this</a:t>
            </a:r>
          </a:p>
          <a:p>
            <a:pPr marL="800100" lvl="1" indent="-342900">
              <a:buFontTx/>
              <a:buChar cha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 first, then justify</a:t>
            </a:r>
          </a:p>
          <a:p>
            <a:pPr marL="342900" indent="-342900">
              <a:buFontTx/>
              <a:buChar cha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Command terms –what type of question?</a:t>
            </a:r>
          </a:p>
          <a:p>
            <a:pPr marL="342900" indent="-342900">
              <a:buFontTx/>
              <a:buChar cha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Plan answer and use dot points</a:t>
            </a:r>
          </a:p>
          <a:p>
            <a:pPr marL="342900" indent="-342900">
              <a:buFontTx/>
              <a:buChar cha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Check answer for logic</a:t>
            </a:r>
          </a:p>
          <a:p>
            <a:pPr marL="342900" indent="-342900">
              <a:buFontTx/>
              <a:buChar char="-"/>
            </a:pPr>
            <a:endPar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342900" indent="-342900">
              <a:buFontTx/>
              <a:buChar char="-"/>
            </a:pPr>
            <a:endPar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342900" indent="-342900">
              <a:buFontTx/>
              <a:buChar char="-"/>
            </a:pPr>
            <a:endPar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342900" indent="-342900">
              <a:buFontTx/>
              <a:buChar char="-"/>
            </a:pPr>
            <a:endPar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spTree>
    <p:extLst>
      <p:ext uri="{BB962C8B-B14F-4D97-AF65-F5344CB8AC3E}">
        <p14:creationId xmlns:p14="http://schemas.microsoft.com/office/powerpoint/2010/main" val="24567010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367627C3-6864-444A-BDCF-34A53687D5D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724" y="455059"/>
            <a:ext cx="12173073" cy="5336142"/>
          </a:xfrm>
          <a:prstGeom prst="rect">
            <a:avLst/>
          </a:prstGeom>
        </p:spPr>
      </p:pic>
      <p:sp>
        <p:nvSpPr>
          <p:cNvPr id="7" name="TextBox 6">
            <a:extLst>
              <a:ext uri="{FF2B5EF4-FFF2-40B4-BE49-F238E27FC236}">
                <a16:creationId xmlns:a16="http://schemas.microsoft.com/office/drawing/2014/main" id="{34FC7DA7-33F1-49A7-BF3D-C85A54510961}"/>
              </a:ext>
            </a:extLst>
          </p:cNvPr>
          <p:cNvSpPr txBox="1"/>
          <p:nvPr/>
        </p:nvSpPr>
        <p:spPr>
          <a:xfrm>
            <a:off x="489668" y="320457"/>
            <a:ext cx="11023158" cy="523220"/>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Application Questions</a:t>
            </a:r>
          </a:p>
        </p:txBody>
      </p:sp>
      <p:graphicFrame>
        <p:nvGraphicFramePr>
          <p:cNvPr id="2" name="Table 3">
            <a:extLst>
              <a:ext uri="{FF2B5EF4-FFF2-40B4-BE49-F238E27FC236}">
                <a16:creationId xmlns:a16="http://schemas.microsoft.com/office/drawing/2014/main" id="{86519239-EEE3-4215-98F4-8AA52589A111}"/>
              </a:ext>
            </a:extLst>
          </p:cNvPr>
          <p:cNvGraphicFramePr>
            <a:graphicFrameLocks noGrp="1"/>
          </p:cNvGraphicFramePr>
          <p:nvPr>
            <p:extLst>
              <p:ext uri="{D42A27DB-BD31-4B8C-83A1-F6EECF244321}">
                <p14:modId xmlns:p14="http://schemas.microsoft.com/office/powerpoint/2010/main" val="3989379414"/>
              </p:ext>
            </p:extLst>
          </p:nvPr>
        </p:nvGraphicFramePr>
        <p:xfrm>
          <a:off x="673100" y="2017203"/>
          <a:ext cx="10687625" cy="2313498"/>
        </p:xfrm>
        <a:graphic>
          <a:graphicData uri="http://schemas.openxmlformats.org/drawingml/2006/table">
            <a:tbl>
              <a:tblPr bandRow="1">
                <a:tableStyleId>{D27102A9-8310-4765-A935-A1911B00CA55}</a:tableStyleId>
              </a:tblPr>
              <a:tblGrid>
                <a:gridCol w="5214174">
                  <a:extLst>
                    <a:ext uri="{9D8B030D-6E8A-4147-A177-3AD203B41FA5}">
                      <a16:colId xmlns:a16="http://schemas.microsoft.com/office/drawing/2014/main" val="1466246798"/>
                    </a:ext>
                  </a:extLst>
                </a:gridCol>
                <a:gridCol w="5473451">
                  <a:extLst>
                    <a:ext uri="{9D8B030D-6E8A-4147-A177-3AD203B41FA5}">
                      <a16:colId xmlns:a16="http://schemas.microsoft.com/office/drawing/2014/main" val="1220673189"/>
                    </a:ext>
                  </a:extLst>
                </a:gridCol>
              </a:tblGrid>
              <a:tr h="6550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No answer</a:t>
                      </a:r>
                    </a:p>
                  </a:txBody>
                  <a:tcPr marL="118933" marR="118933" marT="59466" marB="59466" anchor="ctr">
                    <a:solidFill>
                      <a:schemeClr val="bg1"/>
                    </a:solidFill>
                  </a:tcPr>
                </a:tc>
                <a:tc>
                  <a:txBody>
                    <a:bodyPr/>
                    <a:lstStyle/>
                    <a:p>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Answers are not relevant</a:t>
                      </a:r>
                    </a:p>
                  </a:txBody>
                  <a:tcPr marL="118933" marR="118933" marT="59466" marB="59466" anchor="ctr">
                    <a:solidFill>
                      <a:schemeClr val="bg1"/>
                    </a:solidFill>
                  </a:tcPr>
                </a:tc>
                <a:extLst>
                  <a:ext uri="{0D108BD9-81ED-4DB2-BD59-A6C34878D82A}">
                    <a16:rowId xmlns:a16="http://schemas.microsoft.com/office/drawing/2014/main" val="2482999036"/>
                  </a:ext>
                </a:extLst>
              </a:tr>
              <a:tr h="1658466">
                <a:tc>
                  <a:txBody>
                    <a:bodyPr/>
                    <a:lstStyle/>
                    <a:p>
                      <a:pPr>
                        <a:spcBef>
                          <a:spcPts val="300"/>
                        </a:spcBef>
                        <a:spcAft>
                          <a:spcPts val="300"/>
                        </a:spcAft>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Answers are generic</a:t>
                      </a:r>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nchor="ctr">
                    <a:solidFill>
                      <a:schemeClr val="bg1"/>
                    </a:solidFill>
                  </a:tcPr>
                </a:tc>
                <a:tc>
                  <a:txBody>
                    <a:bodyPr/>
                    <a:lstStyle/>
                    <a:p>
                      <a:pPr marL="0" indent="0">
                        <a:spcBef>
                          <a:spcPts val="300"/>
                        </a:spcBef>
                        <a:spcAft>
                          <a:spcPts val="300"/>
                        </a:spcAft>
                        <a:buFont typeface="Wingdings" panose="05000000000000000000" pitchFamily="2" charset="2"/>
                        <a:buNone/>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Answers are not concise</a:t>
                      </a:r>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nchor="ctr">
                    <a:solidFill>
                      <a:schemeClr val="bg1"/>
                    </a:solidFill>
                  </a:tcPr>
                </a:tc>
                <a:extLst>
                  <a:ext uri="{0D108BD9-81ED-4DB2-BD59-A6C34878D82A}">
                    <a16:rowId xmlns:a16="http://schemas.microsoft.com/office/drawing/2014/main" val="780532846"/>
                  </a:ext>
                </a:extLst>
              </a:tr>
            </a:tbl>
          </a:graphicData>
        </a:graphic>
      </p:graphicFrame>
    </p:spTree>
    <p:extLst>
      <p:ext uri="{BB962C8B-B14F-4D97-AF65-F5344CB8AC3E}">
        <p14:creationId xmlns:p14="http://schemas.microsoft.com/office/powerpoint/2010/main" val="9525976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BC950B2-80B2-4827-9CB5-AA223554327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724" y="455059"/>
            <a:ext cx="12173073" cy="5336142"/>
          </a:xfrm>
          <a:prstGeom prst="rect">
            <a:avLst/>
          </a:prstGeom>
        </p:spPr>
      </p:pic>
      <p:sp>
        <p:nvSpPr>
          <p:cNvPr id="7" name="TextBox 6">
            <a:extLst>
              <a:ext uri="{FF2B5EF4-FFF2-40B4-BE49-F238E27FC236}">
                <a16:creationId xmlns:a16="http://schemas.microsoft.com/office/drawing/2014/main" id="{34FC7DA7-33F1-49A7-BF3D-C85A54510961}"/>
              </a:ext>
            </a:extLst>
          </p:cNvPr>
          <p:cNvSpPr txBox="1"/>
          <p:nvPr/>
        </p:nvSpPr>
        <p:spPr>
          <a:xfrm>
            <a:off x="489668" y="320457"/>
            <a:ext cx="11023158" cy="523220"/>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Application Questions</a:t>
            </a:r>
          </a:p>
        </p:txBody>
      </p:sp>
      <p:graphicFrame>
        <p:nvGraphicFramePr>
          <p:cNvPr id="2" name="Table 3">
            <a:extLst>
              <a:ext uri="{FF2B5EF4-FFF2-40B4-BE49-F238E27FC236}">
                <a16:creationId xmlns:a16="http://schemas.microsoft.com/office/drawing/2014/main" id="{86519239-EEE3-4215-98F4-8AA52589A111}"/>
              </a:ext>
            </a:extLst>
          </p:cNvPr>
          <p:cNvGraphicFramePr>
            <a:graphicFrameLocks noGrp="1"/>
          </p:cNvGraphicFramePr>
          <p:nvPr>
            <p:extLst>
              <p:ext uri="{D42A27DB-BD31-4B8C-83A1-F6EECF244321}">
                <p14:modId xmlns:p14="http://schemas.microsoft.com/office/powerpoint/2010/main" val="1469664341"/>
              </p:ext>
            </p:extLst>
          </p:nvPr>
        </p:nvGraphicFramePr>
        <p:xfrm>
          <a:off x="673100" y="2017203"/>
          <a:ext cx="10687625" cy="4703478"/>
        </p:xfrm>
        <a:graphic>
          <a:graphicData uri="http://schemas.openxmlformats.org/drawingml/2006/table">
            <a:tbl>
              <a:tblPr bandRow="1">
                <a:tableStyleId>{D27102A9-8310-4765-A935-A1911B00CA55}</a:tableStyleId>
              </a:tblPr>
              <a:tblGrid>
                <a:gridCol w="5214174">
                  <a:extLst>
                    <a:ext uri="{9D8B030D-6E8A-4147-A177-3AD203B41FA5}">
                      <a16:colId xmlns:a16="http://schemas.microsoft.com/office/drawing/2014/main" val="1466246798"/>
                    </a:ext>
                  </a:extLst>
                </a:gridCol>
                <a:gridCol w="5473451">
                  <a:extLst>
                    <a:ext uri="{9D8B030D-6E8A-4147-A177-3AD203B41FA5}">
                      <a16:colId xmlns:a16="http://schemas.microsoft.com/office/drawing/2014/main" val="1220673189"/>
                    </a:ext>
                  </a:extLst>
                </a:gridCol>
              </a:tblGrid>
              <a:tr h="6550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No answer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 Identify the concepts they do and do not know</a:t>
                      </a:r>
                    </a:p>
                    <a:p>
                      <a:pPr marL="342900" marR="0" lvl="0" indent="-342900" algn="l" defTabSz="914400" rtl="0" eaLnBrk="1" fontAlgn="auto" latinLnBrk="0" hangingPunct="1">
                        <a:lnSpc>
                          <a:spcPct val="100000"/>
                        </a:lnSpc>
                        <a:spcBef>
                          <a:spcPts val="0"/>
                        </a:spcBef>
                        <a:spcAft>
                          <a:spcPts val="0"/>
                        </a:spcAft>
                        <a:buClrTx/>
                        <a:buSzTx/>
                        <a:buFontTx/>
                        <a:buChar char="-"/>
                        <a:tabLst/>
                        <a:defRP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Review ideas where they have no idea</a:t>
                      </a:r>
                    </a:p>
                    <a:p>
                      <a:pPr marL="342900" marR="0" lvl="0" indent="-342900" algn="l" defTabSz="914400" rtl="0" eaLnBrk="1" fontAlgn="auto" latinLnBrk="0" hangingPunct="1">
                        <a:lnSpc>
                          <a:spcPct val="100000"/>
                        </a:lnSpc>
                        <a:spcBef>
                          <a:spcPts val="0"/>
                        </a:spcBef>
                        <a:spcAft>
                          <a:spcPts val="0"/>
                        </a:spcAft>
                        <a:buClrTx/>
                        <a:buSzTx/>
                        <a:buFontTx/>
                        <a:buChar char="-"/>
                        <a:tabLst/>
                        <a:defRP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Run skill sessions for target group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nchor="ctr">
                    <a:solidFill>
                      <a:schemeClr val="bg1"/>
                    </a:solidFill>
                  </a:tcPr>
                </a:tc>
                <a:tc>
                  <a:txBody>
                    <a:bodyPr/>
                    <a:lstStyle/>
                    <a:p>
                      <a:r>
                        <a:rPr lang="en-US" sz="240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Answers are not relevant</a:t>
                      </a:r>
                    </a:p>
                  </a:txBody>
                  <a:tcPr marL="118933" marR="118933" marT="59466" marB="59466" anchor="ctr">
                    <a:solidFill>
                      <a:schemeClr val="bg1"/>
                    </a:solidFill>
                  </a:tcPr>
                </a:tc>
                <a:extLst>
                  <a:ext uri="{0D108BD9-81ED-4DB2-BD59-A6C34878D82A}">
                    <a16:rowId xmlns:a16="http://schemas.microsoft.com/office/drawing/2014/main" val="2482999036"/>
                  </a:ext>
                </a:extLst>
              </a:tr>
              <a:tr h="1658466">
                <a:tc>
                  <a:txBody>
                    <a:bodyPr/>
                    <a:lstStyle/>
                    <a:p>
                      <a:pPr>
                        <a:spcBef>
                          <a:spcPts val="300"/>
                        </a:spcBef>
                        <a:spcAft>
                          <a:spcPts val="300"/>
                        </a:spcAft>
                      </a:pPr>
                      <a:r>
                        <a:rPr lang="en-US" sz="240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Answers are generic</a:t>
                      </a:r>
                      <a:endParaRPr lang="en-AU" sz="240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nchor="ctr">
                    <a:solidFill>
                      <a:schemeClr val="bg1"/>
                    </a:solidFill>
                  </a:tcPr>
                </a:tc>
                <a:tc>
                  <a:txBody>
                    <a:bodyPr/>
                    <a:lstStyle/>
                    <a:p>
                      <a:pPr marL="0" indent="0">
                        <a:spcBef>
                          <a:spcPts val="300"/>
                        </a:spcBef>
                        <a:spcAft>
                          <a:spcPts val="300"/>
                        </a:spcAft>
                        <a:buFont typeface="Wingdings" panose="05000000000000000000" pitchFamily="2" charset="2"/>
                        <a:buNone/>
                      </a:pPr>
                      <a:r>
                        <a:rPr lang="en-US" sz="240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Answers are not concise</a:t>
                      </a:r>
                      <a:endParaRPr lang="en-AU" sz="240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nchor="ctr">
                    <a:solidFill>
                      <a:schemeClr val="bg1"/>
                    </a:solidFill>
                  </a:tcPr>
                </a:tc>
                <a:extLst>
                  <a:ext uri="{0D108BD9-81ED-4DB2-BD59-A6C34878D82A}">
                    <a16:rowId xmlns:a16="http://schemas.microsoft.com/office/drawing/2014/main" val="780532846"/>
                  </a:ext>
                </a:extLst>
              </a:tr>
            </a:tbl>
          </a:graphicData>
        </a:graphic>
      </p:graphicFrame>
    </p:spTree>
    <p:extLst>
      <p:ext uri="{BB962C8B-B14F-4D97-AF65-F5344CB8AC3E}">
        <p14:creationId xmlns:p14="http://schemas.microsoft.com/office/powerpoint/2010/main" val="9331115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25B1F988-4645-4F79-B8CE-343D384434B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724" y="455059"/>
            <a:ext cx="12173073" cy="5336142"/>
          </a:xfrm>
          <a:prstGeom prst="rect">
            <a:avLst/>
          </a:prstGeom>
        </p:spPr>
      </p:pic>
      <p:sp>
        <p:nvSpPr>
          <p:cNvPr id="7" name="TextBox 6">
            <a:extLst>
              <a:ext uri="{FF2B5EF4-FFF2-40B4-BE49-F238E27FC236}">
                <a16:creationId xmlns:a16="http://schemas.microsoft.com/office/drawing/2014/main" id="{34FC7DA7-33F1-49A7-BF3D-C85A54510961}"/>
              </a:ext>
            </a:extLst>
          </p:cNvPr>
          <p:cNvSpPr txBox="1"/>
          <p:nvPr/>
        </p:nvSpPr>
        <p:spPr>
          <a:xfrm>
            <a:off x="489668" y="320457"/>
            <a:ext cx="11023158" cy="523220"/>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Application Questions</a:t>
            </a:r>
          </a:p>
        </p:txBody>
      </p:sp>
      <p:graphicFrame>
        <p:nvGraphicFramePr>
          <p:cNvPr id="2" name="Table 3">
            <a:extLst>
              <a:ext uri="{FF2B5EF4-FFF2-40B4-BE49-F238E27FC236}">
                <a16:creationId xmlns:a16="http://schemas.microsoft.com/office/drawing/2014/main" id="{86519239-EEE3-4215-98F4-8AA52589A111}"/>
              </a:ext>
            </a:extLst>
          </p:cNvPr>
          <p:cNvGraphicFramePr>
            <a:graphicFrameLocks noGrp="1"/>
          </p:cNvGraphicFramePr>
          <p:nvPr>
            <p:extLst>
              <p:ext uri="{D42A27DB-BD31-4B8C-83A1-F6EECF244321}">
                <p14:modId xmlns:p14="http://schemas.microsoft.com/office/powerpoint/2010/main" val="2095039807"/>
              </p:ext>
            </p:extLst>
          </p:nvPr>
        </p:nvGraphicFramePr>
        <p:xfrm>
          <a:off x="673100" y="2017203"/>
          <a:ext cx="10687625" cy="4703478"/>
        </p:xfrm>
        <a:graphic>
          <a:graphicData uri="http://schemas.openxmlformats.org/drawingml/2006/table">
            <a:tbl>
              <a:tblPr bandRow="1">
                <a:tableStyleId>{D27102A9-8310-4765-A935-A1911B00CA55}</a:tableStyleId>
              </a:tblPr>
              <a:tblGrid>
                <a:gridCol w="5214174">
                  <a:extLst>
                    <a:ext uri="{9D8B030D-6E8A-4147-A177-3AD203B41FA5}">
                      <a16:colId xmlns:a16="http://schemas.microsoft.com/office/drawing/2014/main" val="1466246798"/>
                    </a:ext>
                  </a:extLst>
                </a:gridCol>
                <a:gridCol w="5473451">
                  <a:extLst>
                    <a:ext uri="{9D8B030D-6E8A-4147-A177-3AD203B41FA5}">
                      <a16:colId xmlns:a16="http://schemas.microsoft.com/office/drawing/2014/main" val="1220673189"/>
                    </a:ext>
                  </a:extLst>
                </a:gridCol>
              </a:tblGrid>
              <a:tr h="6550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rPr>
                        <a:t>No answer</a:t>
                      </a:r>
                    </a:p>
                  </a:txBody>
                  <a:tcPr marL="118933" marR="118933" marT="59466" marB="59466" anchor="ctr">
                    <a:solidFill>
                      <a:schemeClr val="bg1"/>
                    </a:solidFill>
                  </a:tcPr>
                </a:tc>
                <a:tc>
                  <a:txBody>
                    <a:bodyPr/>
                    <a:lstStyle/>
                    <a:p>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Answers are not relevant</a:t>
                      </a:r>
                    </a:p>
                    <a:p>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identify triggers to target relevant knowledge</a:t>
                      </a:r>
                    </a:p>
                    <a:p>
                      <a:pPr marL="342900" indent="-342900">
                        <a:buFontTx/>
                        <a:buChar cha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Use tables and flow charts to connect ideas</a:t>
                      </a:r>
                    </a:p>
                    <a:p>
                      <a:pPr marL="342900" indent="-342900">
                        <a:buFontTx/>
                        <a:buChar cha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List all content and identify relevant content for different contexts</a:t>
                      </a:r>
                    </a:p>
                  </a:txBody>
                  <a:tcPr marL="118933" marR="118933" marT="59466" marB="59466" anchor="ctr">
                    <a:solidFill>
                      <a:schemeClr val="bg1"/>
                    </a:solidFill>
                  </a:tcPr>
                </a:tc>
                <a:extLst>
                  <a:ext uri="{0D108BD9-81ED-4DB2-BD59-A6C34878D82A}">
                    <a16:rowId xmlns:a16="http://schemas.microsoft.com/office/drawing/2014/main" val="2482999036"/>
                  </a:ext>
                </a:extLst>
              </a:tr>
              <a:tr h="1658466">
                <a:tc>
                  <a:txBody>
                    <a:bodyPr/>
                    <a:lstStyle/>
                    <a:p>
                      <a:pPr>
                        <a:spcBef>
                          <a:spcPts val="300"/>
                        </a:spcBef>
                        <a:spcAft>
                          <a:spcPts val="300"/>
                        </a:spcAft>
                      </a:pPr>
                      <a:r>
                        <a:rPr lang="en-US" sz="240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Answers are generic</a:t>
                      </a:r>
                      <a:endParaRPr lang="en-AU" sz="240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nchor="ctr">
                    <a:solidFill>
                      <a:schemeClr val="bg1"/>
                    </a:solidFill>
                  </a:tcPr>
                </a:tc>
                <a:tc>
                  <a:txBody>
                    <a:bodyPr/>
                    <a:lstStyle/>
                    <a:p>
                      <a:pPr marL="0" indent="0">
                        <a:spcBef>
                          <a:spcPts val="300"/>
                        </a:spcBef>
                        <a:spcAft>
                          <a:spcPts val="300"/>
                        </a:spcAft>
                        <a:buFont typeface="Wingdings" panose="05000000000000000000" pitchFamily="2" charset="2"/>
                        <a:buNone/>
                      </a:pPr>
                      <a:r>
                        <a:rPr lang="en-US" sz="240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Answers are not concise</a:t>
                      </a:r>
                      <a:endParaRPr lang="en-AU" sz="240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nchor="ctr">
                    <a:solidFill>
                      <a:schemeClr val="bg1"/>
                    </a:solidFill>
                  </a:tcPr>
                </a:tc>
                <a:extLst>
                  <a:ext uri="{0D108BD9-81ED-4DB2-BD59-A6C34878D82A}">
                    <a16:rowId xmlns:a16="http://schemas.microsoft.com/office/drawing/2014/main" val="780532846"/>
                  </a:ext>
                </a:extLst>
              </a:tr>
            </a:tbl>
          </a:graphicData>
        </a:graphic>
      </p:graphicFrame>
    </p:spTree>
    <p:extLst>
      <p:ext uri="{BB962C8B-B14F-4D97-AF65-F5344CB8AC3E}">
        <p14:creationId xmlns:p14="http://schemas.microsoft.com/office/powerpoint/2010/main" val="39234524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D6F98EED-4035-4372-BF1D-FA92B168D8B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724" y="455059"/>
            <a:ext cx="12173073" cy="5336142"/>
          </a:xfrm>
          <a:prstGeom prst="rect">
            <a:avLst/>
          </a:prstGeom>
        </p:spPr>
      </p:pic>
      <p:sp>
        <p:nvSpPr>
          <p:cNvPr id="7" name="TextBox 6">
            <a:extLst>
              <a:ext uri="{FF2B5EF4-FFF2-40B4-BE49-F238E27FC236}">
                <a16:creationId xmlns:a16="http://schemas.microsoft.com/office/drawing/2014/main" id="{34FC7DA7-33F1-49A7-BF3D-C85A54510961}"/>
              </a:ext>
            </a:extLst>
          </p:cNvPr>
          <p:cNvSpPr txBox="1"/>
          <p:nvPr/>
        </p:nvSpPr>
        <p:spPr>
          <a:xfrm>
            <a:off x="489668" y="320457"/>
            <a:ext cx="11023158" cy="523220"/>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Application Questions</a:t>
            </a:r>
          </a:p>
        </p:txBody>
      </p:sp>
      <p:graphicFrame>
        <p:nvGraphicFramePr>
          <p:cNvPr id="2" name="Table 3">
            <a:extLst>
              <a:ext uri="{FF2B5EF4-FFF2-40B4-BE49-F238E27FC236}">
                <a16:creationId xmlns:a16="http://schemas.microsoft.com/office/drawing/2014/main" id="{86519239-EEE3-4215-98F4-8AA52589A111}"/>
              </a:ext>
            </a:extLst>
          </p:cNvPr>
          <p:cNvGraphicFramePr>
            <a:graphicFrameLocks noGrp="1"/>
          </p:cNvGraphicFramePr>
          <p:nvPr/>
        </p:nvGraphicFramePr>
        <p:xfrm>
          <a:off x="673100" y="2017203"/>
          <a:ext cx="10687625" cy="4703478"/>
        </p:xfrm>
        <a:graphic>
          <a:graphicData uri="http://schemas.openxmlformats.org/drawingml/2006/table">
            <a:tbl>
              <a:tblPr bandRow="1">
                <a:tableStyleId>{D27102A9-8310-4765-A935-A1911B00CA55}</a:tableStyleId>
              </a:tblPr>
              <a:tblGrid>
                <a:gridCol w="5214174">
                  <a:extLst>
                    <a:ext uri="{9D8B030D-6E8A-4147-A177-3AD203B41FA5}">
                      <a16:colId xmlns:a16="http://schemas.microsoft.com/office/drawing/2014/main" val="1466246798"/>
                    </a:ext>
                  </a:extLst>
                </a:gridCol>
                <a:gridCol w="5473451">
                  <a:extLst>
                    <a:ext uri="{9D8B030D-6E8A-4147-A177-3AD203B41FA5}">
                      <a16:colId xmlns:a16="http://schemas.microsoft.com/office/drawing/2014/main" val="1220673189"/>
                    </a:ext>
                  </a:extLst>
                </a:gridCol>
              </a:tblGrid>
              <a:tr h="6550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rPr>
                        <a:t>No answer</a:t>
                      </a:r>
                    </a:p>
                  </a:txBody>
                  <a:tcPr marL="118933" marR="118933" marT="59466" marB="59466" anchor="ctr">
                    <a:solidFill>
                      <a:schemeClr val="bg1"/>
                    </a:solidFill>
                  </a:tcPr>
                </a:tc>
                <a:tc>
                  <a:txBody>
                    <a:bodyPr/>
                    <a:lstStyle/>
                    <a:p>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Answers are not relevant</a:t>
                      </a:r>
                    </a:p>
                    <a:p>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identify triggers to target relevant knowledge</a:t>
                      </a:r>
                    </a:p>
                    <a:p>
                      <a:pPr marL="342900" indent="-342900">
                        <a:buFontTx/>
                        <a:buChar cha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Use tables and flow charts to connect ideas</a:t>
                      </a:r>
                    </a:p>
                    <a:p>
                      <a:pPr marL="342900" indent="-342900">
                        <a:buFontTx/>
                        <a:buChar char="-"/>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List all content and identify relevant content for different contexts</a:t>
                      </a:r>
                    </a:p>
                  </a:txBody>
                  <a:tcPr marL="118933" marR="118933" marT="59466" marB="59466" anchor="ctr">
                    <a:solidFill>
                      <a:schemeClr val="bg1"/>
                    </a:solidFill>
                  </a:tcPr>
                </a:tc>
                <a:extLst>
                  <a:ext uri="{0D108BD9-81ED-4DB2-BD59-A6C34878D82A}">
                    <a16:rowId xmlns:a16="http://schemas.microsoft.com/office/drawing/2014/main" val="2482999036"/>
                  </a:ext>
                </a:extLst>
              </a:tr>
              <a:tr h="1658466">
                <a:tc>
                  <a:txBody>
                    <a:bodyPr/>
                    <a:lstStyle/>
                    <a:p>
                      <a:pPr>
                        <a:spcBef>
                          <a:spcPts val="300"/>
                        </a:spcBef>
                        <a:spcAft>
                          <a:spcPts val="300"/>
                        </a:spcAft>
                      </a:pPr>
                      <a:r>
                        <a:rPr lang="en-US" sz="240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Answers are generic</a:t>
                      </a:r>
                      <a:endParaRPr lang="en-AU" sz="240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nchor="ctr">
                    <a:solidFill>
                      <a:schemeClr val="bg1"/>
                    </a:solidFill>
                  </a:tcPr>
                </a:tc>
                <a:tc>
                  <a:txBody>
                    <a:bodyPr/>
                    <a:lstStyle/>
                    <a:p>
                      <a:pPr marL="0" indent="0">
                        <a:spcBef>
                          <a:spcPts val="300"/>
                        </a:spcBef>
                        <a:spcAft>
                          <a:spcPts val="300"/>
                        </a:spcAft>
                        <a:buFont typeface="Wingdings" panose="05000000000000000000" pitchFamily="2" charset="2"/>
                        <a:buNone/>
                      </a:pPr>
                      <a:r>
                        <a:rPr lang="en-US" sz="240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Answers are not concise</a:t>
                      </a:r>
                      <a:endParaRPr lang="en-AU" sz="240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nchor="ctr">
                    <a:solidFill>
                      <a:schemeClr val="bg1"/>
                    </a:solidFill>
                  </a:tcPr>
                </a:tc>
                <a:extLst>
                  <a:ext uri="{0D108BD9-81ED-4DB2-BD59-A6C34878D82A}">
                    <a16:rowId xmlns:a16="http://schemas.microsoft.com/office/drawing/2014/main" val="780532846"/>
                  </a:ext>
                </a:extLst>
              </a:tr>
            </a:tbl>
          </a:graphicData>
        </a:graphic>
      </p:graphicFrame>
    </p:spTree>
    <p:extLst>
      <p:ext uri="{BB962C8B-B14F-4D97-AF65-F5344CB8AC3E}">
        <p14:creationId xmlns:p14="http://schemas.microsoft.com/office/powerpoint/2010/main" val="21598835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E6393B94-F884-4E69-8F1A-E0E09D47CEF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724" y="455059"/>
            <a:ext cx="12173073" cy="5336142"/>
          </a:xfrm>
          <a:prstGeom prst="rect">
            <a:avLst/>
          </a:prstGeom>
        </p:spPr>
      </p:pic>
      <p:sp>
        <p:nvSpPr>
          <p:cNvPr id="7" name="TextBox 6">
            <a:extLst>
              <a:ext uri="{FF2B5EF4-FFF2-40B4-BE49-F238E27FC236}">
                <a16:creationId xmlns:a16="http://schemas.microsoft.com/office/drawing/2014/main" id="{34FC7DA7-33F1-49A7-BF3D-C85A54510961}"/>
              </a:ext>
            </a:extLst>
          </p:cNvPr>
          <p:cNvSpPr txBox="1"/>
          <p:nvPr/>
        </p:nvSpPr>
        <p:spPr>
          <a:xfrm>
            <a:off x="489668" y="320457"/>
            <a:ext cx="11023158" cy="523220"/>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Application Questions</a:t>
            </a:r>
          </a:p>
        </p:txBody>
      </p:sp>
      <p:graphicFrame>
        <p:nvGraphicFramePr>
          <p:cNvPr id="2" name="Table 3">
            <a:extLst>
              <a:ext uri="{FF2B5EF4-FFF2-40B4-BE49-F238E27FC236}">
                <a16:creationId xmlns:a16="http://schemas.microsoft.com/office/drawing/2014/main" id="{86519239-EEE3-4215-98F4-8AA52589A111}"/>
              </a:ext>
            </a:extLst>
          </p:cNvPr>
          <p:cNvGraphicFramePr>
            <a:graphicFrameLocks noGrp="1"/>
          </p:cNvGraphicFramePr>
          <p:nvPr>
            <p:extLst>
              <p:ext uri="{D42A27DB-BD31-4B8C-83A1-F6EECF244321}">
                <p14:modId xmlns:p14="http://schemas.microsoft.com/office/powerpoint/2010/main" val="3735333785"/>
              </p:ext>
            </p:extLst>
          </p:nvPr>
        </p:nvGraphicFramePr>
        <p:xfrm>
          <a:off x="673100" y="2017203"/>
          <a:ext cx="10687625" cy="4370604"/>
        </p:xfrm>
        <a:graphic>
          <a:graphicData uri="http://schemas.openxmlformats.org/drawingml/2006/table">
            <a:tbl>
              <a:tblPr bandRow="1">
                <a:tableStyleId>{D27102A9-8310-4765-A935-A1911B00CA55}</a:tableStyleId>
              </a:tblPr>
              <a:tblGrid>
                <a:gridCol w="5214174">
                  <a:extLst>
                    <a:ext uri="{9D8B030D-6E8A-4147-A177-3AD203B41FA5}">
                      <a16:colId xmlns:a16="http://schemas.microsoft.com/office/drawing/2014/main" val="1466246798"/>
                    </a:ext>
                  </a:extLst>
                </a:gridCol>
                <a:gridCol w="5473451">
                  <a:extLst>
                    <a:ext uri="{9D8B030D-6E8A-4147-A177-3AD203B41FA5}">
                      <a16:colId xmlns:a16="http://schemas.microsoft.com/office/drawing/2014/main" val="1220673189"/>
                    </a:ext>
                  </a:extLst>
                </a:gridCol>
              </a:tblGrid>
              <a:tr h="6550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rPr>
                        <a:t>No answer</a:t>
                      </a:r>
                    </a:p>
                  </a:txBody>
                  <a:tcPr marL="118933" marR="118933" marT="59466" marB="59466" anchor="ctr">
                    <a:solidFill>
                      <a:schemeClr val="bg1"/>
                    </a:solidFill>
                  </a:tcPr>
                </a:tc>
                <a:tc>
                  <a:txBody>
                    <a:bodyPr/>
                    <a:lstStyle/>
                    <a:p>
                      <a:r>
                        <a:rPr lang="en-US" sz="2400" b="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Answers are not relevant</a:t>
                      </a:r>
                    </a:p>
                  </a:txBody>
                  <a:tcPr marL="118933" marR="118933" marT="59466" marB="59466" anchor="ctr">
                    <a:solidFill>
                      <a:schemeClr val="bg1"/>
                    </a:solidFill>
                  </a:tcPr>
                </a:tc>
                <a:extLst>
                  <a:ext uri="{0D108BD9-81ED-4DB2-BD59-A6C34878D82A}">
                    <a16:rowId xmlns:a16="http://schemas.microsoft.com/office/drawing/2014/main" val="2482999036"/>
                  </a:ext>
                </a:extLst>
              </a:tr>
              <a:tr h="1658466">
                <a:tc>
                  <a:txBody>
                    <a:bodyPr/>
                    <a:lstStyle/>
                    <a:p>
                      <a:pPr>
                        <a:spcBef>
                          <a:spcPts val="300"/>
                        </a:spcBef>
                        <a:spcAft>
                          <a:spcPts val="300"/>
                        </a:spcAft>
                      </a:pPr>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Answers are generic</a:t>
                      </a:r>
                    </a:p>
                    <a:p>
                      <a:pPr marL="342900" indent="-342900">
                        <a:spcBef>
                          <a:spcPts val="300"/>
                        </a:spcBef>
                        <a:spcAft>
                          <a:spcPts val="300"/>
                        </a:spcAft>
                        <a:buFontTx/>
                        <a:buChar char="-"/>
                      </a:pPr>
                      <a:r>
                        <a:rPr lang="en-US" sz="24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Find strategies for students to transform their knowledge.</a:t>
                      </a:r>
                    </a:p>
                    <a:p>
                      <a:pPr marL="800100" lvl="1" indent="-342900">
                        <a:spcBef>
                          <a:spcPts val="300"/>
                        </a:spcBef>
                        <a:spcAft>
                          <a:spcPts val="300"/>
                        </a:spcAft>
                        <a:buFontTx/>
                        <a:buChar char="-"/>
                      </a:pPr>
                      <a:r>
                        <a:rPr lang="en-US" sz="24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Reduce A4 content to A5 using dot points</a:t>
                      </a:r>
                    </a:p>
                    <a:p>
                      <a:pPr marL="800100" lvl="1" indent="-342900">
                        <a:spcBef>
                          <a:spcPts val="300"/>
                        </a:spcBef>
                        <a:spcAft>
                          <a:spcPts val="300"/>
                        </a:spcAft>
                        <a:buFontTx/>
                        <a:buChar char="-"/>
                      </a:pPr>
                      <a:r>
                        <a:rPr lang="en-US" sz="24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Identify key terms</a:t>
                      </a:r>
                    </a:p>
                    <a:p>
                      <a:pPr marL="800100" lvl="1" indent="-342900">
                        <a:spcBef>
                          <a:spcPts val="300"/>
                        </a:spcBef>
                        <a:spcAft>
                          <a:spcPts val="300"/>
                        </a:spcAft>
                        <a:buFontTx/>
                        <a:buChar char="-"/>
                      </a:pPr>
                      <a:r>
                        <a:rPr lang="en-US" sz="2400" b="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Use the same content to answer application questions in different contexts</a:t>
                      </a:r>
                    </a:p>
                  </a:txBody>
                  <a:tcPr marL="118933" marR="118933" marT="59466" marB="59466" anchor="ctr">
                    <a:solidFill>
                      <a:schemeClr val="bg1"/>
                    </a:solidFill>
                  </a:tcPr>
                </a:tc>
                <a:tc>
                  <a:txBody>
                    <a:bodyPr/>
                    <a:lstStyle/>
                    <a:p>
                      <a:pPr marL="0" indent="0">
                        <a:spcBef>
                          <a:spcPts val="300"/>
                        </a:spcBef>
                        <a:spcAft>
                          <a:spcPts val="300"/>
                        </a:spcAft>
                        <a:buFont typeface="Wingdings" panose="05000000000000000000" pitchFamily="2" charset="2"/>
                        <a:buNone/>
                      </a:pPr>
                      <a:r>
                        <a:rPr lang="en-US" sz="240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Answers are not concise</a:t>
                      </a:r>
                      <a:endParaRPr lang="en-AU" sz="240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nchor="ctr">
                    <a:solidFill>
                      <a:schemeClr val="bg1"/>
                    </a:solidFill>
                  </a:tcPr>
                </a:tc>
                <a:extLst>
                  <a:ext uri="{0D108BD9-81ED-4DB2-BD59-A6C34878D82A}">
                    <a16:rowId xmlns:a16="http://schemas.microsoft.com/office/drawing/2014/main" val="780532846"/>
                  </a:ext>
                </a:extLst>
              </a:tr>
            </a:tbl>
          </a:graphicData>
        </a:graphic>
      </p:graphicFrame>
    </p:spTree>
    <p:extLst>
      <p:ext uri="{BB962C8B-B14F-4D97-AF65-F5344CB8AC3E}">
        <p14:creationId xmlns:p14="http://schemas.microsoft.com/office/powerpoint/2010/main" val="4065216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04BCF20E-B023-4369-BED5-30281692031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8724" y="455059"/>
            <a:ext cx="12173073" cy="5336142"/>
          </a:xfrm>
          <a:prstGeom prst="rect">
            <a:avLst/>
          </a:prstGeom>
        </p:spPr>
      </p:pic>
      <p:sp>
        <p:nvSpPr>
          <p:cNvPr id="7" name="TextBox 6">
            <a:extLst>
              <a:ext uri="{FF2B5EF4-FFF2-40B4-BE49-F238E27FC236}">
                <a16:creationId xmlns:a16="http://schemas.microsoft.com/office/drawing/2014/main" id="{34FC7DA7-33F1-49A7-BF3D-C85A54510961}"/>
              </a:ext>
            </a:extLst>
          </p:cNvPr>
          <p:cNvSpPr txBox="1"/>
          <p:nvPr/>
        </p:nvSpPr>
        <p:spPr>
          <a:xfrm>
            <a:off x="718268" y="1596684"/>
            <a:ext cx="11023158" cy="3062377"/>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Outline</a:t>
            </a:r>
          </a:p>
          <a:p>
            <a:pPr marL="742950" indent="-742950">
              <a:spcBef>
                <a:spcPts val="600"/>
              </a:spcBef>
              <a:spcAft>
                <a:spcPts val="600"/>
              </a:spcAft>
              <a:buAutoNum type="arabicPeriod"/>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VCAA exams:  present and future directions</a:t>
            </a:r>
          </a:p>
          <a:p>
            <a:pPr marL="742950" indent="-742950">
              <a:spcBef>
                <a:spcPts val="600"/>
              </a:spcBef>
              <a:spcAft>
                <a:spcPts val="600"/>
              </a:spcAft>
              <a:buAutoNum type="arabicPeriod"/>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VCE exams through lens of an assessor: important skills</a:t>
            </a:r>
          </a:p>
          <a:p>
            <a:pPr marL="742950" indent="-742950">
              <a:spcBef>
                <a:spcPts val="600"/>
              </a:spcBef>
              <a:spcAft>
                <a:spcPts val="600"/>
              </a:spcAft>
              <a:buAutoNum type="arabicPeriod"/>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Benefits of mapping skills across Year 11 and 12</a:t>
            </a:r>
          </a:p>
          <a:p>
            <a:pPr marL="742950" indent="-742950">
              <a:spcBef>
                <a:spcPts val="600"/>
              </a:spcBef>
              <a:spcAft>
                <a:spcPts val="600"/>
              </a:spcAft>
              <a:buFontTx/>
              <a:buAutoNum type="arabicPeriod"/>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Designing SACs that mirror VCE standards</a:t>
            </a:r>
          </a:p>
          <a:p>
            <a:pPr marL="742950" indent="-742950">
              <a:spcBef>
                <a:spcPts val="600"/>
              </a:spcBef>
              <a:spcAft>
                <a:spcPts val="600"/>
              </a:spcAft>
              <a:buFontTx/>
              <a:buAutoNum type="arabicPeriod"/>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Preparing students for exams</a:t>
            </a:r>
            <a:endParaRPr lang="en-US" sz="2400" dirty="0">
              <a:solidFill>
                <a:srgbClr val="147694"/>
              </a:solidFill>
            </a:endParaRPr>
          </a:p>
        </p:txBody>
      </p:sp>
    </p:spTree>
    <p:extLst>
      <p:ext uri="{BB962C8B-B14F-4D97-AF65-F5344CB8AC3E}">
        <p14:creationId xmlns:p14="http://schemas.microsoft.com/office/powerpoint/2010/main" val="16003078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C686E2E9-BE92-4825-9AF5-BF3CFB073DA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724" y="455059"/>
            <a:ext cx="12173073" cy="5336142"/>
          </a:xfrm>
          <a:prstGeom prst="rect">
            <a:avLst/>
          </a:prstGeom>
        </p:spPr>
      </p:pic>
      <p:sp>
        <p:nvSpPr>
          <p:cNvPr id="7" name="TextBox 6">
            <a:extLst>
              <a:ext uri="{FF2B5EF4-FFF2-40B4-BE49-F238E27FC236}">
                <a16:creationId xmlns:a16="http://schemas.microsoft.com/office/drawing/2014/main" id="{34FC7DA7-33F1-49A7-BF3D-C85A54510961}"/>
              </a:ext>
            </a:extLst>
          </p:cNvPr>
          <p:cNvSpPr txBox="1"/>
          <p:nvPr/>
        </p:nvSpPr>
        <p:spPr>
          <a:xfrm>
            <a:off x="489668" y="320457"/>
            <a:ext cx="11023158" cy="523220"/>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Application Questions</a:t>
            </a:r>
          </a:p>
        </p:txBody>
      </p:sp>
      <p:graphicFrame>
        <p:nvGraphicFramePr>
          <p:cNvPr id="2" name="Table 3">
            <a:extLst>
              <a:ext uri="{FF2B5EF4-FFF2-40B4-BE49-F238E27FC236}">
                <a16:creationId xmlns:a16="http://schemas.microsoft.com/office/drawing/2014/main" id="{86519239-EEE3-4215-98F4-8AA52589A111}"/>
              </a:ext>
            </a:extLst>
          </p:cNvPr>
          <p:cNvGraphicFramePr>
            <a:graphicFrameLocks noGrp="1"/>
          </p:cNvGraphicFramePr>
          <p:nvPr>
            <p:extLst>
              <p:ext uri="{D42A27DB-BD31-4B8C-83A1-F6EECF244321}">
                <p14:modId xmlns:p14="http://schemas.microsoft.com/office/powerpoint/2010/main" val="3097246792"/>
              </p:ext>
            </p:extLst>
          </p:nvPr>
        </p:nvGraphicFramePr>
        <p:xfrm>
          <a:off x="673100" y="2017203"/>
          <a:ext cx="10687625" cy="4004844"/>
        </p:xfrm>
        <a:graphic>
          <a:graphicData uri="http://schemas.openxmlformats.org/drawingml/2006/table">
            <a:tbl>
              <a:tblPr bandRow="1">
                <a:tableStyleId>{D27102A9-8310-4765-A935-A1911B00CA55}</a:tableStyleId>
              </a:tblPr>
              <a:tblGrid>
                <a:gridCol w="5214174">
                  <a:extLst>
                    <a:ext uri="{9D8B030D-6E8A-4147-A177-3AD203B41FA5}">
                      <a16:colId xmlns:a16="http://schemas.microsoft.com/office/drawing/2014/main" val="1466246798"/>
                    </a:ext>
                  </a:extLst>
                </a:gridCol>
                <a:gridCol w="5473451">
                  <a:extLst>
                    <a:ext uri="{9D8B030D-6E8A-4147-A177-3AD203B41FA5}">
                      <a16:colId xmlns:a16="http://schemas.microsoft.com/office/drawing/2014/main" val="1220673189"/>
                    </a:ext>
                  </a:extLst>
                </a:gridCol>
              </a:tblGrid>
              <a:tr h="6550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rPr>
                        <a:t>No answer</a:t>
                      </a:r>
                    </a:p>
                  </a:txBody>
                  <a:tcPr marL="118933" marR="118933" marT="59466" marB="59466" anchor="ctr">
                    <a:solidFill>
                      <a:schemeClr val="bg1"/>
                    </a:solidFill>
                  </a:tcPr>
                </a:tc>
                <a:tc>
                  <a:txBody>
                    <a:bodyPr/>
                    <a:lstStyle/>
                    <a:p>
                      <a:r>
                        <a:rPr lang="en-US" sz="2400" b="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Answers are not relevant</a:t>
                      </a:r>
                    </a:p>
                  </a:txBody>
                  <a:tcPr marL="118933" marR="118933" marT="59466" marB="59466" anchor="ctr">
                    <a:solidFill>
                      <a:schemeClr val="bg1"/>
                    </a:solidFill>
                  </a:tcPr>
                </a:tc>
                <a:extLst>
                  <a:ext uri="{0D108BD9-81ED-4DB2-BD59-A6C34878D82A}">
                    <a16:rowId xmlns:a16="http://schemas.microsoft.com/office/drawing/2014/main" val="2482999036"/>
                  </a:ext>
                </a:extLst>
              </a:tr>
              <a:tr h="1658466">
                <a:tc>
                  <a:txBody>
                    <a:bodyPr/>
                    <a:lstStyle/>
                    <a:p>
                      <a:pPr>
                        <a:spcBef>
                          <a:spcPts val="300"/>
                        </a:spcBef>
                        <a:spcAft>
                          <a:spcPts val="300"/>
                        </a:spcAft>
                      </a:pPr>
                      <a:r>
                        <a:rPr lang="en-US" sz="240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Answers are generic</a:t>
                      </a:r>
                      <a:endParaRPr lang="en-AU" sz="2400" dirty="0">
                        <a:solidFill>
                          <a:schemeClr val="bg1">
                            <a:lumMod val="65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marL="118933" marR="118933" marT="59466" marB="59466" anchor="ctr">
                    <a:solidFill>
                      <a:schemeClr val="bg1"/>
                    </a:solidFill>
                  </a:tcPr>
                </a:tc>
                <a:tc>
                  <a:txBody>
                    <a:bodyPr/>
                    <a:lstStyle/>
                    <a:p>
                      <a:pPr marL="0" indent="0">
                        <a:spcBef>
                          <a:spcPts val="300"/>
                        </a:spcBef>
                        <a:spcAft>
                          <a:spcPts val="300"/>
                        </a:spcAft>
                        <a:buFont typeface="Wingdings" panose="05000000000000000000" pitchFamily="2" charset="2"/>
                        <a:buNone/>
                      </a:pPr>
                      <a:r>
                        <a:rPr lang="en-US"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Answers are not concise</a:t>
                      </a:r>
                    </a:p>
                    <a:p>
                      <a:pPr marL="0" indent="0">
                        <a:spcBef>
                          <a:spcPts val="300"/>
                        </a:spcBef>
                        <a:spcAft>
                          <a:spcPts val="300"/>
                        </a:spcAft>
                        <a:buFont typeface="Wingdings" panose="05000000000000000000" pitchFamily="2" charset="2"/>
                        <a:buNone/>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Value concise answers </a:t>
                      </a:r>
                    </a:p>
                    <a:p>
                      <a:pPr marL="0" indent="0">
                        <a:spcBef>
                          <a:spcPts val="300"/>
                        </a:spcBef>
                        <a:spcAft>
                          <a:spcPts val="300"/>
                        </a:spcAft>
                        <a:buFont typeface="Wingdings" panose="05000000000000000000" pitchFamily="2" charset="2"/>
                        <a:buNone/>
                      </a:pPr>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 Teach students to plan before answering</a:t>
                      </a:r>
                    </a:p>
                    <a:p>
                      <a:pPr marL="342900" indent="-342900">
                        <a:spcBef>
                          <a:spcPts val="300"/>
                        </a:spcBef>
                        <a:spcAft>
                          <a:spcPts val="300"/>
                        </a:spcAft>
                        <a:buFontTx/>
                        <a:buChar char="-"/>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Show model answers</a:t>
                      </a:r>
                    </a:p>
                    <a:p>
                      <a:pPr marL="342900" indent="-342900">
                        <a:spcBef>
                          <a:spcPts val="300"/>
                        </a:spcBef>
                        <a:spcAft>
                          <a:spcPts val="300"/>
                        </a:spcAft>
                        <a:buFontTx/>
                        <a:buChar char="-"/>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Get students to mark wordy examples and rewrite as concise versions</a:t>
                      </a:r>
                    </a:p>
                  </a:txBody>
                  <a:tcPr marL="118933" marR="118933" marT="59466" marB="59466" anchor="ctr">
                    <a:solidFill>
                      <a:schemeClr val="bg1"/>
                    </a:solidFill>
                  </a:tcPr>
                </a:tc>
                <a:extLst>
                  <a:ext uri="{0D108BD9-81ED-4DB2-BD59-A6C34878D82A}">
                    <a16:rowId xmlns:a16="http://schemas.microsoft.com/office/drawing/2014/main" val="780532846"/>
                  </a:ext>
                </a:extLst>
              </a:tr>
            </a:tbl>
          </a:graphicData>
        </a:graphic>
      </p:graphicFrame>
    </p:spTree>
    <p:extLst>
      <p:ext uri="{BB962C8B-B14F-4D97-AF65-F5344CB8AC3E}">
        <p14:creationId xmlns:p14="http://schemas.microsoft.com/office/powerpoint/2010/main" val="1282752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4D7FF983-A181-42E4-B363-1AFB44B27D9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8724" y="455059"/>
            <a:ext cx="12173073" cy="5336142"/>
          </a:xfrm>
          <a:prstGeom prst="rect">
            <a:avLst/>
          </a:prstGeom>
        </p:spPr>
      </p:pic>
      <p:sp>
        <p:nvSpPr>
          <p:cNvPr id="10" name="TextBox 9">
            <a:extLst>
              <a:ext uri="{FF2B5EF4-FFF2-40B4-BE49-F238E27FC236}">
                <a16:creationId xmlns:a16="http://schemas.microsoft.com/office/drawing/2014/main" id="{B07B0133-4D43-441F-B5B0-35AB1B777517}"/>
              </a:ext>
            </a:extLst>
          </p:cNvPr>
          <p:cNvSpPr txBox="1"/>
          <p:nvPr/>
        </p:nvSpPr>
        <p:spPr>
          <a:xfrm>
            <a:off x="8282609" y="5976731"/>
            <a:ext cx="3334824" cy="584775"/>
          </a:xfrm>
          <a:prstGeom prst="rect">
            <a:avLst/>
          </a:prstGeom>
          <a:noFill/>
        </p:spPr>
        <p:txBody>
          <a:bodyPr wrap="none" rtlCol="0">
            <a:spAutoFit/>
          </a:bodyPr>
          <a:lstStyle/>
          <a:p>
            <a:r>
              <a:rPr lang="en-US" dirty="0">
                <a:solidFill>
                  <a:srgbClr val="147694"/>
                </a:solidFill>
              </a:rPr>
              <a:t>Neural network</a:t>
            </a:r>
          </a:p>
          <a:p>
            <a:r>
              <a:rPr lang="en-US" sz="1400" dirty="0"/>
              <a:t>Reference: </a:t>
            </a:r>
            <a:r>
              <a:rPr lang="en-US" sz="1400" dirty="0">
                <a:hlinkClick r:id="rId4"/>
              </a:rPr>
              <a:t>The data visualization catalogue</a:t>
            </a:r>
            <a:endParaRPr lang="en-AU" sz="1400" dirty="0"/>
          </a:p>
        </p:txBody>
      </p:sp>
      <p:sp>
        <p:nvSpPr>
          <p:cNvPr id="12" name="TextBox 11">
            <a:extLst>
              <a:ext uri="{FF2B5EF4-FFF2-40B4-BE49-F238E27FC236}">
                <a16:creationId xmlns:a16="http://schemas.microsoft.com/office/drawing/2014/main" id="{6C2EF8D1-71C0-458C-9D24-93675EB27A11}"/>
              </a:ext>
            </a:extLst>
          </p:cNvPr>
          <p:cNvSpPr txBox="1"/>
          <p:nvPr/>
        </p:nvSpPr>
        <p:spPr>
          <a:xfrm>
            <a:off x="118724" y="1802906"/>
            <a:ext cx="11716014" cy="3046988"/>
          </a:xfrm>
          <a:prstGeom prst="rect">
            <a:avLst/>
          </a:prstGeom>
          <a:solidFill>
            <a:srgbClr val="FFFFFF"/>
          </a:solidFill>
        </p:spPr>
        <p:txBody>
          <a:bodyPr wrap="square" rtlCol="0">
            <a:spAutoFit/>
          </a:bodyPr>
          <a:lstStyle/>
          <a:p>
            <a:pPr algn="ctr"/>
            <a:r>
              <a:rPr lang="en-US" sz="4800" dirty="0">
                <a:solidFill>
                  <a:srgbClr val="147694"/>
                </a:solidFill>
                <a:latin typeface="Microsoft GothicNeo" panose="020B0503020000020004" pitchFamily="34" charset="-127"/>
                <a:ea typeface="Microsoft GothicNeo" panose="020B0503020000020004" pitchFamily="34" charset="-127"/>
                <a:cs typeface="Microsoft GothicNeo" panose="020B0503020000020004" pitchFamily="34" charset="-127"/>
              </a:rPr>
              <a:t>School-assessed coursework and exams</a:t>
            </a:r>
          </a:p>
          <a:p>
            <a:pPr algn="ctr"/>
            <a:r>
              <a:rPr lang="en-US" sz="3200" dirty="0">
                <a:solidFill>
                  <a:srgbClr val="147694"/>
                </a:solidFill>
                <a:latin typeface="Microsoft GothicNeo" panose="020B0503020000020004" pitchFamily="34" charset="-127"/>
                <a:ea typeface="Microsoft GothicNeo" panose="020B0503020000020004" pitchFamily="34" charset="-127"/>
                <a:cs typeface="Microsoft GothicNeo" panose="020B0503020000020004" pitchFamily="34" charset="-127"/>
              </a:rPr>
              <a:t>A connected approach to student preparation</a:t>
            </a:r>
          </a:p>
          <a:p>
            <a:pPr algn="ctr"/>
            <a:endParaRPr lang="en-US" sz="3200" dirty="0">
              <a:solidFill>
                <a:srgbClr val="147694"/>
              </a:solidFill>
              <a:latin typeface="Microsoft GothicNeo" panose="020B0503020000020004" pitchFamily="34" charset="-127"/>
              <a:ea typeface="Microsoft GothicNeo" panose="020B0503020000020004" pitchFamily="34" charset="-127"/>
              <a:cs typeface="Microsoft GothicNeo" panose="020B0503020000020004" pitchFamily="34" charset="-127"/>
            </a:endParaRPr>
          </a:p>
          <a:p>
            <a:pPr algn="ctr"/>
            <a:r>
              <a:rPr lang="en-US" sz="3200" dirty="0">
                <a:solidFill>
                  <a:srgbClr val="147694"/>
                </a:solidFill>
                <a:latin typeface="Microsoft GothicNeo" panose="020B0503020000020004" pitchFamily="34" charset="-127"/>
                <a:ea typeface="Microsoft GothicNeo" panose="020B0503020000020004" pitchFamily="34" charset="-127"/>
                <a:cs typeface="Microsoft GothicNeo" panose="020B0503020000020004" pitchFamily="34" charset="-127"/>
              </a:rPr>
              <a:t>Adele Hudson</a:t>
            </a:r>
          </a:p>
          <a:p>
            <a:pPr algn="ctr"/>
            <a:r>
              <a:rPr lang="en-US" sz="2400" dirty="0">
                <a:solidFill>
                  <a:srgbClr val="147694"/>
                </a:solidFill>
                <a:latin typeface="Microsoft GothicNeo" panose="020B0503020000020004" pitchFamily="34" charset="-127"/>
                <a:ea typeface="Microsoft GothicNeo" panose="020B0503020000020004" pitchFamily="34" charset="-127"/>
                <a:cs typeface="Microsoft GothicNeo" panose="020B0503020000020004" pitchFamily="34" charset="-127"/>
                <a:hlinkClick r:id="rId5"/>
              </a:rPr>
              <a:t>ahudson@aitkencollege.edu.au</a:t>
            </a:r>
            <a:endParaRPr lang="en-US" sz="2400" dirty="0">
              <a:solidFill>
                <a:srgbClr val="147694"/>
              </a:solidFill>
              <a:latin typeface="Microsoft GothicNeo" panose="020B0503020000020004" pitchFamily="34" charset="-127"/>
              <a:ea typeface="Microsoft GothicNeo" panose="020B0503020000020004" pitchFamily="34" charset="-127"/>
              <a:cs typeface="Microsoft GothicNeo" panose="020B0503020000020004" pitchFamily="34" charset="-127"/>
            </a:endParaRPr>
          </a:p>
          <a:p>
            <a:pPr algn="ctr"/>
            <a:r>
              <a:rPr lang="en-US" sz="2400" dirty="0">
                <a:solidFill>
                  <a:srgbClr val="147694"/>
                </a:solidFill>
                <a:latin typeface="Microsoft GothicNeo" panose="020B0503020000020004" pitchFamily="34" charset="-127"/>
                <a:ea typeface="Microsoft GothicNeo" panose="020B0503020000020004" pitchFamily="34" charset="-127"/>
                <a:cs typeface="Microsoft GothicNeo" panose="020B0503020000020004" pitchFamily="34" charset="-127"/>
              </a:rPr>
              <a:t>www.edudesign.com.au</a:t>
            </a:r>
          </a:p>
        </p:txBody>
      </p:sp>
    </p:spTree>
    <p:extLst>
      <p:ext uri="{BB962C8B-B14F-4D97-AF65-F5344CB8AC3E}">
        <p14:creationId xmlns:p14="http://schemas.microsoft.com/office/powerpoint/2010/main" val="3410490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Graphic 9">
            <a:extLst>
              <a:ext uri="{FF2B5EF4-FFF2-40B4-BE49-F238E27FC236}">
                <a16:creationId xmlns:a16="http://schemas.microsoft.com/office/drawing/2014/main" id="{AC1A82A9-B4AB-461D-B7EC-3C05092FCD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724" y="455059"/>
            <a:ext cx="12173073" cy="5336142"/>
          </a:xfrm>
          <a:prstGeom prst="rect">
            <a:avLst/>
          </a:prstGeom>
        </p:spPr>
      </p:pic>
      <p:sp>
        <p:nvSpPr>
          <p:cNvPr id="7" name="TextBox 6">
            <a:extLst>
              <a:ext uri="{FF2B5EF4-FFF2-40B4-BE49-F238E27FC236}">
                <a16:creationId xmlns:a16="http://schemas.microsoft.com/office/drawing/2014/main" id="{34FC7DA7-33F1-49A7-BF3D-C85A54510961}"/>
              </a:ext>
            </a:extLst>
          </p:cNvPr>
          <p:cNvSpPr txBox="1"/>
          <p:nvPr/>
        </p:nvSpPr>
        <p:spPr>
          <a:xfrm>
            <a:off x="1024985" y="1799691"/>
            <a:ext cx="9819478" cy="3847207"/>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Question: How do I prepare students for the challenges of my subject?</a:t>
            </a:r>
          </a:p>
          <a:p>
            <a:endPar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r>
              <a:rPr lang="en-US" sz="2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 Use a connected approach and focus on skills.</a:t>
            </a:r>
          </a:p>
          <a:p>
            <a:endParaRPr lang="en-US" sz="2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endParaRPr lang="en-US" sz="2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endParaRPr lang="en-US" sz="2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spTree>
    <p:extLst>
      <p:ext uri="{BB962C8B-B14F-4D97-AF65-F5344CB8AC3E}">
        <p14:creationId xmlns:p14="http://schemas.microsoft.com/office/powerpoint/2010/main" val="2471961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Graphic 9">
            <a:extLst>
              <a:ext uri="{FF2B5EF4-FFF2-40B4-BE49-F238E27FC236}">
                <a16:creationId xmlns:a16="http://schemas.microsoft.com/office/drawing/2014/main" id="{AC1A82A9-B4AB-461D-B7EC-3C05092FCD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724" y="455059"/>
            <a:ext cx="12173073" cy="5336142"/>
          </a:xfrm>
          <a:prstGeom prst="rect">
            <a:avLst/>
          </a:prstGeom>
        </p:spPr>
      </p:pic>
      <p:sp>
        <p:nvSpPr>
          <p:cNvPr id="7" name="TextBox 6">
            <a:extLst>
              <a:ext uri="{FF2B5EF4-FFF2-40B4-BE49-F238E27FC236}">
                <a16:creationId xmlns:a16="http://schemas.microsoft.com/office/drawing/2014/main" id="{34FC7DA7-33F1-49A7-BF3D-C85A54510961}"/>
              </a:ext>
            </a:extLst>
          </p:cNvPr>
          <p:cNvSpPr txBox="1"/>
          <p:nvPr/>
        </p:nvSpPr>
        <p:spPr>
          <a:xfrm>
            <a:off x="1024985" y="1799691"/>
            <a:ext cx="9819478" cy="4278094"/>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Question: How do I prepare students for the challenges of my subject?</a:t>
            </a:r>
          </a:p>
          <a:p>
            <a:endPar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r>
              <a:rPr lang="en-US" sz="2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Answer: Use a connected approach and focus on skills.</a:t>
            </a:r>
          </a:p>
          <a:p>
            <a:endParaRPr lang="en-US" sz="2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endParaRPr lang="en-US" sz="2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endParaRPr lang="en-US" sz="2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r>
              <a:rPr lang="en-US" sz="2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Moving beyond a focus on the ATAR</a:t>
            </a:r>
          </a:p>
          <a:p>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spTree>
    <p:extLst>
      <p:ext uri="{BB962C8B-B14F-4D97-AF65-F5344CB8AC3E}">
        <p14:creationId xmlns:p14="http://schemas.microsoft.com/office/powerpoint/2010/main" val="4153188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04BCF20E-B023-4369-BED5-30281692031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724" y="455059"/>
            <a:ext cx="12173073" cy="5336142"/>
          </a:xfrm>
          <a:prstGeom prst="rect">
            <a:avLst/>
          </a:prstGeom>
        </p:spPr>
      </p:pic>
      <p:sp>
        <p:nvSpPr>
          <p:cNvPr id="7" name="TextBox 6">
            <a:extLst>
              <a:ext uri="{FF2B5EF4-FFF2-40B4-BE49-F238E27FC236}">
                <a16:creationId xmlns:a16="http://schemas.microsoft.com/office/drawing/2014/main" id="{34FC7DA7-33F1-49A7-BF3D-C85A54510961}"/>
              </a:ext>
            </a:extLst>
          </p:cNvPr>
          <p:cNvSpPr txBox="1"/>
          <p:nvPr/>
        </p:nvSpPr>
        <p:spPr>
          <a:xfrm>
            <a:off x="718268" y="1596684"/>
            <a:ext cx="11152890" cy="2754600"/>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Overarching aim</a:t>
            </a:r>
          </a:p>
          <a:p>
            <a:pPr>
              <a:spcBef>
                <a:spcPts val="600"/>
              </a:spcBef>
            </a:pPr>
            <a:r>
              <a:rPr lang="en-US" sz="2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Equitable education preparing students with skills for life.</a:t>
            </a:r>
          </a:p>
          <a:p>
            <a:endParaRPr lang="en-AU" sz="2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r>
              <a:rPr lang="en-AU"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Students will:</a:t>
            </a:r>
          </a:p>
          <a:p>
            <a:pPr marL="457200" indent="-457200">
              <a:buFont typeface="Arial" panose="020B0604020202020204" pitchFamily="34" charset="0"/>
              <a:buChar char="•"/>
            </a:pPr>
            <a:r>
              <a:rPr lang="en-AU" sz="2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have multiple jobs and in an increasingly automated world</a:t>
            </a:r>
          </a:p>
          <a:p>
            <a:pPr marL="457200" indent="-457200">
              <a:buFont typeface="Arial" panose="020B0604020202020204" pitchFamily="34" charset="0"/>
              <a:buChar char="•"/>
            </a:pPr>
            <a:r>
              <a:rPr lang="en-AU" sz="28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need a broader skill base with strong high order thinking skills</a:t>
            </a:r>
            <a:endParaRPr lang="en-US" sz="2800" dirty="0">
              <a:solidFill>
                <a:srgbClr val="147694"/>
              </a:solidFill>
            </a:endParaRPr>
          </a:p>
        </p:txBody>
      </p:sp>
      <p:sp>
        <p:nvSpPr>
          <p:cNvPr id="3" name="TextBox 2">
            <a:extLst>
              <a:ext uri="{FF2B5EF4-FFF2-40B4-BE49-F238E27FC236}">
                <a16:creationId xmlns:a16="http://schemas.microsoft.com/office/drawing/2014/main" id="{21E599B1-5AB6-4738-8EA4-F14861AC020D}"/>
              </a:ext>
            </a:extLst>
          </p:cNvPr>
          <p:cNvSpPr txBox="1"/>
          <p:nvPr/>
        </p:nvSpPr>
        <p:spPr>
          <a:xfrm>
            <a:off x="5992894" y="5784717"/>
            <a:ext cx="6080382" cy="923330"/>
          </a:xfrm>
          <a:prstGeom prst="rect">
            <a:avLst/>
          </a:prstGeom>
          <a:noFill/>
        </p:spPr>
        <p:txBody>
          <a:bodyPr wrap="none" rtlCol="0">
            <a:spAutoFit/>
          </a:bodyPr>
          <a:lstStyle/>
          <a:p>
            <a:r>
              <a:rPr lang="en-US" dirty="0">
                <a:solidFill>
                  <a:srgbClr val="147694"/>
                </a:solidFill>
              </a:rPr>
              <a:t>Resources</a:t>
            </a:r>
          </a:p>
          <a:p>
            <a:pPr marL="285750" indent="-285750">
              <a:buFont typeface="Arial" panose="020B0604020202020204" pitchFamily="34" charset="0"/>
              <a:buChar char="•"/>
            </a:pPr>
            <a:r>
              <a:rPr lang="en-US" dirty="0">
                <a:solidFill>
                  <a:srgbClr val="147694"/>
                </a:solidFill>
              </a:rPr>
              <a:t>VCAA Advice for teachers</a:t>
            </a:r>
          </a:p>
          <a:p>
            <a:pPr marL="285750" indent="-285750">
              <a:buFont typeface="Arial" panose="020B0604020202020204" pitchFamily="34" charset="0"/>
              <a:buChar char="•"/>
            </a:pPr>
            <a:r>
              <a:rPr lang="en-US" dirty="0">
                <a:solidFill>
                  <a:srgbClr val="147694"/>
                </a:solidFill>
                <a:hlinkClick r:id="rId5"/>
              </a:rPr>
              <a:t>VCAA, Erin Wilson, Developing school-assessed coursework </a:t>
            </a:r>
            <a:endParaRPr lang="en-US" dirty="0">
              <a:solidFill>
                <a:srgbClr val="147694"/>
              </a:solidFill>
            </a:endParaRPr>
          </a:p>
        </p:txBody>
      </p:sp>
    </p:spTree>
    <p:extLst>
      <p:ext uri="{BB962C8B-B14F-4D97-AF65-F5344CB8AC3E}">
        <p14:creationId xmlns:p14="http://schemas.microsoft.com/office/powerpoint/2010/main" val="2884016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40D864A-7C6E-4050-8F11-88DE14F87872}"/>
              </a:ext>
            </a:extLst>
          </p:cNvPr>
          <p:cNvSpPr txBox="1"/>
          <p:nvPr/>
        </p:nvSpPr>
        <p:spPr>
          <a:xfrm>
            <a:off x="2578364" y="5907921"/>
            <a:ext cx="8804782" cy="646331"/>
          </a:xfrm>
          <a:prstGeom prst="rect">
            <a:avLst/>
          </a:prstGeom>
          <a:noFill/>
        </p:spPr>
        <p:txBody>
          <a:bodyPr wrap="square" rtlCol="0">
            <a:spAutoFit/>
          </a:bodyPr>
          <a:lstStyle/>
          <a:p>
            <a:r>
              <a:rPr lang="en-US" dirty="0">
                <a:solidFill>
                  <a:srgbClr val="147694"/>
                </a:solidFill>
              </a:rPr>
              <a:t>Resources</a:t>
            </a:r>
          </a:p>
          <a:p>
            <a:pPr marL="285750" indent="-285750">
              <a:buFont typeface="Arial" panose="020B0604020202020204" pitchFamily="34" charset="0"/>
              <a:buChar char="•"/>
            </a:pPr>
            <a:r>
              <a:rPr lang="en-US" dirty="0">
                <a:solidFill>
                  <a:srgbClr val="147694"/>
                </a:solidFill>
              </a:rPr>
              <a:t>VCAA 2019 Biology, Chemistry, Environmental Science, Physics and Psychology exams</a:t>
            </a:r>
          </a:p>
        </p:txBody>
      </p:sp>
      <p:graphicFrame>
        <p:nvGraphicFramePr>
          <p:cNvPr id="8" name="Chart 7">
            <a:extLst>
              <a:ext uri="{FF2B5EF4-FFF2-40B4-BE49-F238E27FC236}">
                <a16:creationId xmlns:a16="http://schemas.microsoft.com/office/drawing/2014/main" id="{E943B76E-2281-4A29-B39F-8C3CD2D42903}"/>
              </a:ext>
            </a:extLst>
          </p:cNvPr>
          <p:cNvGraphicFramePr>
            <a:graphicFrameLocks/>
          </p:cNvGraphicFramePr>
          <p:nvPr>
            <p:extLst>
              <p:ext uri="{D42A27DB-BD31-4B8C-83A1-F6EECF244321}">
                <p14:modId xmlns:p14="http://schemas.microsoft.com/office/powerpoint/2010/main" val="383352301"/>
              </p:ext>
            </p:extLst>
          </p:nvPr>
        </p:nvGraphicFramePr>
        <p:xfrm>
          <a:off x="841899" y="528625"/>
          <a:ext cx="5718982" cy="4542972"/>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CD3C9425-0F43-41B3-B84B-8D3205BF3189}"/>
              </a:ext>
            </a:extLst>
          </p:cNvPr>
          <p:cNvSpPr txBox="1"/>
          <p:nvPr/>
        </p:nvSpPr>
        <p:spPr>
          <a:xfrm>
            <a:off x="6980755" y="303748"/>
            <a:ext cx="4828674" cy="5201424"/>
          </a:xfrm>
          <a:prstGeom prst="rect">
            <a:avLst/>
          </a:prstGeom>
          <a:solidFill>
            <a:srgbClr val="FFFFFF"/>
          </a:solidFill>
        </p:spPr>
        <p:txBody>
          <a:bodyPr wrap="square" rtlCol="0">
            <a:spAutoFit/>
          </a:bodyPr>
          <a:lstStyle/>
          <a:p>
            <a:r>
              <a:rPr lang="en-US"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VCAA Science exams</a:t>
            </a:r>
          </a:p>
          <a:p>
            <a:r>
              <a:rPr lang="en-US"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Focus: Scientific literacy and experimental design</a:t>
            </a:r>
          </a:p>
          <a:p>
            <a:endParaRPr lang="en-AU" sz="12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r>
              <a:rPr lang="en-AU" sz="28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Connections </a:t>
            </a:r>
          </a:p>
          <a:p>
            <a:pPr marL="571500" indent="-571500">
              <a:buFont typeface="Arial" panose="020B0604020202020204" pitchFamily="34" charset="0"/>
              <a:buChar char="•"/>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AOS</a:t>
            </a:r>
          </a:p>
          <a:p>
            <a:pPr marL="571500" indent="-571500">
              <a:buFont typeface="Arial" panose="020B0604020202020204" pitchFamily="34" charset="0"/>
              <a:buChar char="•"/>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key knowledge descriptors</a:t>
            </a:r>
          </a:p>
          <a:p>
            <a:pPr marL="571500" indent="-571500">
              <a:buFont typeface="Arial" panose="020B0604020202020204" pitchFamily="34" charset="0"/>
              <a:buChar char="•"/>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key science skills</a:t>
            </a:r>
          </a:p>
          <a:p>
            <a:pPr marL="571500" indent="-571500">
              <a:buFont typeface="Arial" panose="020B0604020202020204" pitchFamily="34" charset="0"/>
              <a:buChar char="•"/>
            </a:pPr>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r>
              <a:rPr lang="en-AU" sz="2400" b="1"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High order thinking skills</a:t>
            </a:r>
          </a:p>
          <a:p>
            <a:pPr marL="342900" indent="-342900">
              <a:buFont typeface="Arial" panose="020B0604020202020204" pitchFamily="34" charset="0"/>
              <a:buChar char="•"/>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Application</a:t>
            </a:r>
          </a:p>
          <a:p>
            <a:pPr marL="342900" indent="-342900">
              <a:buFont typeface="Arial" panose="020B0604020202020204" pitchFamily="34" charset="0"/>
              <a:buChar char="•"/>
            </a:pPr>
            <a:r>
              <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rPr>
              <a:t>Analysis</a:t>
            </a:r>
          </a:p>
          <a:p>
            <a:pPr marL="571500" indent="-571500">
              <a:buFont typeface="Arial" panose="020B0604020202020204" pitchFamily="34" charset="0"/>
              <a:buChar char="•"/>
            </a:pPr>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endParaRPr lang="en-AU" sz="2400" dirty="0">
              <a:solidFill>
                <a:srgbClr val="147694"/>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spTree>
    <p:extLst>
      <p:ext uri="{BB962C8B-B14F-4D97-AF65-F5344CB8AC3E}">
        <p14:creationId xmlns:p14="http://schemas.microsoft.com/office/powerpoint/2010/main" val="2227662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40D864A-7C6E-4050-8F11-88DE14F87872}"/>
              </a:ext>
            </a:extLst>
          </p:cNvPr>
          <p:cNvSpPr txBox="1"/>
          <p:nvPr/>
        </p:nvSpPr>
        <p:spPr>
          <a:xfrm>
            <a:off x="2578364" y="5907921"/>
            <a:ext cx="8804782" cy="646331"/>
          </a:xfrm>
          <a:prstGeom prst="rect">
            <a:avLst/>
          </a:prstGeom>
          <a:noFill/>
        </p:spPr>
        <p:txBody>
          <a:bodyPr wrap="square" rtlCol="0">
            <a:spAutoFit/>
          </a:bodyPr>
          <a:lstStyle/>
          <a:p>
            <a:r>
              <a:rPr lang="en-US" dirty="0">
                <a:solidFill>
                  <a:srgbClr val="147694"/>
                </a:solidFill>
              </a:rPr>
              <a:t>Resources</a:t>
            </a:r>
          </a:p>
          <a:p>
            <a:pPr marL="285750" indent="-285750">
              <a:buFont typeface="Arial" panose="020B0604020202020204" pitchFamily="34" charset="0"/>
              <a:buChar char="•"/>
            </a:pPr>
            <a:r>
              <a:rPr lang="en-US" dirty="0">
                <a:solidFill>
                  <a:srgbClr val="147694"/>
                </a:solidFill>
              </a:rPr>
              <a:t>VCAA 2019 Biology, Chemistry, Environmental Science, Physics and Psychology exams</a:t>
            </a:r>
          </a:p>
        </p:txBody>
      </p:sp>
      <p:graphicFrame>
        <p:nvGraphicFramePr>
          <p:cNvPr id="9" name="Chart 8">
            <a:extLst>
              <a:ext uri="{FF2B5EF4-FFF2-40B4-BE49-F238E27FC236}">
                <a16:creationId xmlns:a16="http://schemas.microsoft.com/office/drawing/2014/main" id="{B57E5907-A89F-41DB-A605-F114056B1A74}"/>
              </a:ext>
            </a:extLst>
          </p:cNvPr>
          <p:cNvGraphicFramePr>
            <a:graphicFrameLocks/>
          </p:cNvGraphicFramePr>
          <p:nvPr>
            <p:extLst>
              <p:ext uri="{D42A27DB-BD31-4B8C-83A1-F6EECF244321}">
                <p14:modId xmlns:p14="http://schemas.microsoft.com/office/powerpoint/2010/main" val="954632318"/>
              </p:ext>
            </p:extLst>
          </p:nvPr>
        </p:nvGraphicFramePr>
        <p:xfrm>
          <a:off x="6491592" y="3046948"/>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961D8E55-50AC-4792-8C2C-E613F7A382DE}"/>
              </a:ext>
            </a:extLst>
          </p:cNvPr>
          <p:cNvGraphicFramePr>
            <a:graphicFrameLocks/>
          </p:cNvGraphicFramePr>
          <p:nvPr>
            <p:extLst>
              <p:ext uri="{D42A27DB-BD31-4B8C-83A1-F6EECF244321}">
                <p14:modId xmlns:p14="http://schemas.microsoft.com/office/powerpoint/2010/main" val="2002836980"/>
              </p:ext>
            </p:extLst>
          </p:nvPr>
        </p:nvGraphicFramePr>
        <p:xfrm>
          <a:off x="687423" y="3105834"/>
          <a:ext cx="45720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Chart 12">
            <a:extLst>
              <a:ext uri="{FF2B5EF4-FFF2-40B4-BE49-F238E27FC236}">
                <a16:creationId xmlns:a16="http://schemas.microsoft.com/office/drawing/2014/main" id="{8939C487-690B-4B04-9D69-91F22694CDE3}"/>
              </a:ext>
            </a:extLst>
          </p:cNvPr>
          <p:cNvGraphicFramePr>
            <a:graphicFrameLocks/>
          </p:cNvGraphicFramePr>
          <p:nvPr>
            <p:extLst>
              <p:ext uri="{D42A27DB-BD31-4B8C-83A1-F6EECF244321}">
                <p14:modId xmlns:p14="http://schemas.microsoft.com/office/powerpoint/2010/main" val="1651354075"/>
              </p:ext>
            </p:extLst>
          </p:nvPr>
        </p:nvGraphicFramePr>
        <p:xfrm>
          <a:off x="6491592" y="362634"/>
          <a:ext cx="4572000" cy="2743200"/>
        </p:xfrm>
        <a:graphic>
          <a:graphicData uri="http://schemas.openxmlformats.org/drawingml/2006/chart">
            <c:chart xmlns:c="http://schemas.openxmlformats.org/drawingml/2006/chart" xmlns:r="http://schemas.openxmlformats.org/officeDocument/2006/relationships" r:id="rId5"/>
          </a:graphicData>
        </a:graphic>
      </p:graphicFrame>
      <p:cxnSp>
        <p:nvCxnSpPr>
          <p:cNvPr id="15" name="Straight Connector 14">
            <a:extLst>
              <a:ext uri="{FF2B5EF4-FFF2-40B4-BE49-F238E27FC236}">
                <a16:creationId xmlns:a16="http://schemas.microsoft.com/office/drawing/2014/main" id="{285AC381-18ED-4A56-8EF2-41031D02349D}"/>
              </a:ext>
            </a:extLst>
          </p:cNvPr>
          <p:cNvCxnSpPr/>
          <p:nvPr/>
        </p:nvCxnSpPr>
        <p:spPr>
          <a:xfrm flipH="1">
            <a:off x="9353172" y="4702613"/>
            <a:ext cx="1245143" cy="0"/>
          </a:xfrm>
          <a:prstGeom prst="line">
            <a:avLst/>
          </a:prstGeom>
          <a:ln w="28575"/>
        </p:spPr>
        <p:style>
          <a:lnRef idx="1">
            <a:schemeClr val="accent2"/>
          </a:lnRef>
          <a:fillRef idx="0">
            <a:schemeClr val="accent2"/>
          </a:fillRef>
          <a:effectRef idx="0">
            <a:schemeClr val="accent2"/>
          </a:effectRef>
          <a:fontRef idx="minor">
            <a:schemeClr val="tx1"/>
          </a:fontRef>
        </p:style>
      </p:cxnSp>
      <p:graphicFrame>
        <p:nvGraphicFramePr>
          <p:cNvPr id="16" name="Chart 15">
            <a:extLst>
              <a:ext uri="{FF2B5EF4-FFF2-40B4-BE49-F238E27FC236}">
                <a16:creationId xmlns:a16="http://schemas.microsoft.com/office/drawing/2014/main" id="{63C03609-EC35-478D-8B0B-E24C011B0ED6}"/>
              </a:ext>
            </a:extLst>
          </p:cNvPr>
          <p:cNvGraphicFramePr>
            <a:graphicFrameLocks/>
          </p:cNvGraphicFramePr>
          <p:nvPr>
            <p:extLst>
              <p:ext uri="{D42A27DB-BD31-4B8C-83A1-F6EECF244321}">
                <p14:modId xmlns:p14="http://schemas.microsoft.com/office/powerpoint/2010/main" val="2596569177"/>
              </p:ext>
            </p:extLst>
          </p:nvPr>
        </p:nvGraphicFramePr>
        <p:xfrm>
          <a:off x="701078" y="303748"/>
          <a:ext cx="4572000" cy="274320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6615219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24E438857CB144A0EAFA5EBA36C43D" ma:contentTypeVersion="33" ma:contentTypeDescription="Create a new document." ma:contentTypeScope="" ma:versionID="acb32682f1e969677cd2175b84827125">
  <xsd:schema xmlns:xsd="http://www.w3.org/2001/XMLSchema" xmlns:xs="http://www.w3.org/2001/XMLSchema" xmlns:p="http://schemas.microsoft.com/office/2006/metadata/properties" xmlns:ns3="cc6b2d5c-cf4c-491a-8c2f-3104ed3f93c5" xmlns:ns4="5f0d9f15-b96e-4cfc-8c83-e75ec30357a6" targetNamespace="http://schemas.microsoft.com/office/2006/metadata/properties" ma:root="true" ma:fieldsID="c7ccc7e0619ecf6e790f88f6f2140f69" ns3:_="" ns4:_="">
    <xsd:import namespace="cc6b2d5c-cf4c-491a-8c2f-3104ed3f93c5"/>
    <xsd:import namespace="5f0d9f15-b96e-4cfc-8c83-e75ec30357a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Location" minOccurs="0"/>
                <xsd:element ref="ns3:MediaServiceOCR" minOccurs="0"/>
                <xsd:element ref="ns3:MediaServiceEventHashCode" minOccurs="0"/>
                <xsd:element ref="ns3:MediaServiceGenerationTime" minOccurs="0"/>
                <xsd:element ref="ns3:NotebookType" minOccurs="0"/>
                <xsd:element ref="ns3:FolderType" minOccurs="0"/>
                <xsd:element ref="ns3:CultureName" minOccurs="0"/>
                <xsd:element ref="ns3:AppVersion" minOccurs="0"/>
                <xsd:element ref="ns3:TeamsChannelId" minOccurs="0"/>
                <xsd:element ref="ns3:Owner" minOccurs="0"/>
                <xsd:element ref="ns3:Math_Settings" minOccurs="0"/>
                <xsd:element ref="ns3:DefaultSectionNames" minOccurs="0"/>
                <xsd:element ref="ns3:Templates" minOccurs="0"/>
                <xsd:element ref="ns3:Teachers" minOccurs="0"/>
                <xsd:element ref="ns3:Students" minOccurs="0"/>
                <xsd:element ref="ns3:Student_Groups" minOccurs="0"/>
                <xsd:element ref="ns3:Distribution_Groups" minOccurs="0"/>
                <xsd:element ref="ns3:LMS_Mappings" minOccurs="0"/>
                <xsd:element ref="ns3:Invited_Teachers" minOccurs="0"/>
                <xsd:element ref="ns3:Invited_Students" minOccurs="0"/>
                <xsd:element ref="ns3:Self_Registration_Enabled" minOccurs="0"/>
                <xsd:element ref="ns3:Has_Teacher_Only_SectionGroup" minOccurs="0"/>
                <xsd:element ref="ns3:Is_Collaboration_Space_Locked" minOccurs="0"/>
                <xsd:element ref="ns3:IsNotebookLocked"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6b2d5c-cf4c-491a-8c2f-3104ed3f93c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NotebookType" ma:index="16" nillable="true" ma:displayName="Notebook Type" ma:internalName="NotebookType">
      <xsd:simpleType>
        <xsd:restriction base="dms:Text"/>
      </xsd:simpleType>
    </xsd:element>
    <xsd:element name="FolderType" ma:index="17" nillable="true" ma:displayName="Folder Type" ma:internalName="FolderType">
      <xsd:simpleType>
        <xsd:restriction base="dms:Text"/>
      </xsd:simpleType>
    </xsd:element>
    <xsd:element name="CultureName" ma:index="18" nillable="true" ma:displayName="Culture Name" ma:internalName="CultureName">
      <xsd:simpleType>
        <xsd:restriction base="dms:Text"/>
      </xsd:simpleType>
    </xsd:element>
    <xsd:element name="AppVersion" ma:index="19" nillable="true" ma:displayName="App Version" ma:internalName="AppVersion">
      <xsd:simpleType>
        <xsd:restriction base="dms:Text"/>
      </xsd:simpleType>
    </xsd:element>
    <xsd:element name="TeamsChannelId" ma:index="20" nillable="true" ma:displayName="Teams Channel Id" ma:internalName="TeamsChannelId">
      <xsd:simpleType>
        <xsd:restriction base="dms:Text"/>
      </xsd:simpleType>
    </xsd:element>
    <xsd:element name="Owner" ma:index="21"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22" nillable="true" ma:displayName="Math Settings" ma:internalName="Math_Settings">
      <xsd:simpleType>
        <xsd:restriction base="dms:Text"/>
      </xsd:simpleType>
    </xsd:element>
    <xsd:element name="DefaultSectionNames" ma:index="23" nillable="true" ma:displayName="Default Section Names" ma:internalName="DefaultSectionNames">
      <xsd:simpleType>
        <xsd:restriction base="dms:Note">
          <xsd:maxLength value="255"/>
        </xsd:restriction>
      </xsd:simpleType>
    </xsd:element>
    <xsd:element name="Templates" ma:index="24" nillable="true" ma:displayName="Templates" ma:internalName="Templates">
      <xsd:simpleType>
        <xsd:restriction base="dms:Note">
          <xsd:maxLength value="255"/>
        </xsd:restriction>
      </xsd:simpleType>
    </xsd:element>
    <xsd:element name="Teachers" ma:index="25"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26"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27"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28" nillable="true" ma:displayName="Distribution Groups" ma:internalName="Distribution_Groups">
      <xsd:simpleType>
        <xsd:restriction base="dms:Note">
          <xsd:maxLength value="255"/>
        </xsd:restriction>
      </xsd:simpleType>
    </xsd:element>
    <xsd:element name="LMS_Mappings" ma:index="29" nillable="true" ma:displayName="LMS Mappings" ma:internalName="LMS_Mappings">
      <xsd:simpleType>
        <xsd:restriction base="dms:Note">
          <xsd:maxLength value="255"/>
        </xsd:restriction>
      </xsd:simpleType>
    </xsd:element>
    <xsd:element name="Invited_Teachers" ma:index="30" nillable="true" ma:displayName="Invited Teachers" ma:internalName="Invited_Teachers">
      <xsd:simpleType>
        <xsd:restriction base="dms:Note">
          <xsd:maxLength value="255"/>
        </xsd:restriction>
      </xsd:simpleType>
    </xsd:element>
    <xsd:element name="Invited_Students" ma:index="31" nillable="true" ma:displayName="Invited Students" ma:internalName="Invited_Students">
      <xsd:simpleType>
        <xsd:restriction base="dms:Note">
          <xsd:maxLength value="255"/>
        </xsd:restriction>
      </xsd:simpleType>
    </xsd:element>
    <xsd:element name="Self_Registration_Enabled" ma:index="32" nillable="true" ma:displayName="Self Registration Enabled" ma:internalName="Self_Registration_Enabled">
      <xsd:simpleType>
        <xsd:restriction base="dms:Boolean"/>
      </xsd:simpleType>
    </xsd:element>
    <xsd:element name="Has_Teacher_Only_SectionGroup" ma:index="33" nillable="true" ma:displayName="Has Teacher Only SectionGroup" ma:internalName="Has_Teacher_Only_SectionGroup">
      <xsd:simpleType>
        <xsd:restriction base="dms:Boolean"/>
      </xsd:simpleType>
    </xsd:element>
    <xsd:element name="Is_Collaboration_Space_Locked" ma:index="34" nillable="true" ma:displayName="Is Collaboration Space Locked" ma:internalName="Is_Collaboration_Space_Locked">
      <xsd:simpleType>
        <xsd:restriction base="dms:Boolean"/>
      </xsd:simpleType>
    </xsd:element>
    <xsd:element name="IsNotebookLocked" ma:index="35" nillable="true" ma:displayName="Is Notebook Locked" ma:internalName="IsNotebookLocked">
      <xsd:simpleType>
        <xsd:restriction base="dms:Boolean"/>
      </xsd:simpleType>
    </xsd:element>
    <xsd:element name="MediaServiceAutoKeyPoints" ma:index="39" nillable="true" ma:displayName="MediaServiceAutoKeyPoints" ma:hidden="true" ma:internalName="MediaServiceAutoKeyPoints" ma:readOnly="true">
      <xsd:simpleType>
        <xsd:restriction base="dms:Note"/>
      </xsd:simpleType>
    </xsd:element>
    <xsd:element name="MediaServiceKeyPoints" ma:index="4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f0d9f15-b96e-4cfc-8c83-e75ec30357a6" elementFormDefault="qualified">
    <xsd:import namespace="http://schemas.microsoft.com/office/2006/documentManagement/types"/>
    <xsd:import namespace="http://schemas.microsoft.com/office/infopath/2007/PartnerControls"/>
    <xsd:element name="SharedWithUsers" ma:index="3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7" nillable="true" ma:displayName="Shared With Details" ma:internalName="SharedWithDetails" ma:readOnly="true">
      <xsd:simpleType>
        <xsd:restriction base="dms:Note">
          <xsd:maxLength value="255"/>
        </xsd:restriction>
      </xsd:simpleType>
    </xsd:element>
    <xsd:element name="SharingHintHash" ma:index="3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ath_Settings xmlns="cc6b2d5c-cf4c-491a-8c2f-3104ed3f93c5" xsi:nil="true"/>
    <Templates xmlns="cc6b2d5c-cf4c-491a-8c2f-3104ed3f93c5" xsi:nil="true"/>
    <Self_Registration_Enabled xmlns="cc6b2d5c-cf4c-491a-8c2f-3104ed3f93c5" xsi:nil="true"/>
    <Distribution_Groups xmlns="cc6b2d5c-cf4c-491a-8c2f-3104ed3f93c5" xsi:nil="true"/>
    <TeamsChannelId xmlns="cc6b2d5c-cf4c-491a-8c2f-3104ed3f93c5" xsi:nil="true"/>
    <Invited_Teachers xmlns="cc6b2d5c-cf4c-491a-8c2f-3104ed3f93c5" xsi:nil="true"/>
    <IsNotebookLocked xmlns="cc6b2d5c-cf4c-491a-8c2f-3104ed3f93c5" xsi:nil="true"/>
    <DefaultSectionNames xmlns="cc6b2d5c-cf4c-491a-8c2f-3104ed3f93c5" xsi:nil="true"/>
    <NotebookType xmlns="cc6b2d5c-cf4c-491a-8c2f-3104ed3f93c5" xsi:nil="true"/>
    <Teachers xmlns="cc6b2d5c-cf4c-491a-8c2f-3104ed3f93c5">
      <UserInfo>
        <DisplayName/>
        <AccountId xsi:nil="true"/>
        <AccountType/>
      </UserInfo>
    </Teachers>
    <Students xmlns="cc6b2d5c-cf4c-491a-8c2f-3104ed3f93c5">
      <UserInfo>
        <DisplayName/>
        <AccountId xsi:nil="true"/>
        <AccountType/>
      </UserInfo>
    </Students>
    <Student_Groups xmlns="cc6b2d5c-cf4c-491a-8c2f-3104ed3f93c5">
      <UserInfo>
        <DisplayName/>
        <AccountId xsi:nil="true"/>
        <AccountType/>
      </UserInfo>
    </Student_Groups>
    <LMS_Mappings xmlns="cc6b2d5c-cf4c-491a-8c2f-3104ed3f93c5" xsi:nil="true"/>
    <Is_Collaboration_Space_Locked xmlns="cc6b2d5c-cf4c-491a-8c2f-3104ed3f93c5" xsi:nil="true"/>
    <Has_Teacher_Only_SectionGroup xmlns="cc6b2d5c-cf4c-491a-8c2f-3104ed3f93c5" xsi:nil="true"/>
    <Owner xmlns="cc6b2d5c-cf4c-491a-8c2f-3104ed3f93c5">
      <UserInfo>
        <DisplayName/>
        <AccountId xsi:nil="true"/>
        <AccountType/>
      </UserInfo>
    </Owner>
    <FolderType xmlns="cc6b2d5c-cf4c-491a-8c2f-3104ed3f93c5" xsi:nil="true"/>
    <CultureName xmlns="cc6b2d5c-cf4c-491a-8c2f-3104ed3f93c5" xsi:nil="true"/>
    <AppVersion xmlns="cc6b2d5c-cf4c-491a-8c2f-3104ed3f93c5" xsi:nil="true"/>
    <Invited_Students xmlns="cc6b2d5c-cf4c-491a-8c2f-3104ed3f93c5" xsi:nil="true"/>
  </documentManagement>
</p:properties>
</file>

<file path=customXml/itemProps1.xml><?xml version="1.0" encoding="utf-8"?>
<ds:datastoreItem xmlns:ds="http://schemas.openxmlformats.org/officeDocument/2006/customXml" ds:itemID="{3C54B2A2-7B75-4DBF-BD7A-F96FA6CB62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6b2d5c-cf4c-491a-8c2f-3104ed3f93c5"/>
    <ds:schemaRef ds:uri="5f0d9f15-b96e-4cfc-8c83-e75ec30357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4116272-3022-497A-8020-66E898F0480A}">
  <ds:schemaRefs>
    <ds:schemaRef ds:uri="http://schemas.microsoft.com/sharepoint/v3/contenttype/forms"/>
  </ds:schemaRefs>
</ds:datastoreItem>
</file>

<file path=customXml/itemProps3.xml><?xml version="1.0" encoding="utf-8"?>
<ds:datastoreItem xmlns:ds="http://schemas.openxmlformats.org/officeDocument/2006/customXml" ds:itemID="{71008731-A9EE-4C7C-94F0-B6B16CD6B50B}">
  <ds:schemaRefs>
    <ds:schemaRef ds:uri="http://schemas.microsoft.com/office/2006/metadata/properties"/>
    <ds:schemaRef ds:uri="http://schemas.microsoft.com/office/infopath/2007/PartnerControls"/>
    <ds:schemaRef ds:uri="cc6b2d5c-cf4c-491a-8c2f-3104ed3f93c5"/>
  </ds:schemaRefs>
</ds:datastoreItem>
</file>

<file path=docProps/app.xml><?xml version="1.0" encoding="utf-8"?>
<Properties xmlns="http://schemas.openxmlformats.org/officeDocument/2006/extended-properties" xmlns:vt="http://schemas.openxmlformats.org/officeDocument/2006/docPropsVTypes">
  <Template>Office Theme</Template>
  <TotalTime>826</TotalTime>
  <Words>4305</Words>
  <Application>Microsoft Office PowerPoint</Application>
  <PresentationFormat>Widescreen</PresentationFormat>
  <Paragraphs>653</Paragraphs>
  <Slides>41</Slides>
  <Notes>37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Microsoft GothicNeo</vt: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Adele Hudson</dc:creator>
  <cp:lastModifiedBy>Adele Hudson</cp:lastModifiedBy>
  <cp:revision>10</cp:revision>
  <dcterms:created xsi:type="dcterms:W3CDTF">2020-08-01T04:37:06Z</dcterms:created>
  <dcterms:modified xsi:type="dcterms:W3CDTF">2020-08-04T05:08:41Z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0x0101006D24E438857CB144A0EAFA5EBA36C43D</vt:lpwstr>
  </property>
</Properties>
</file>